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64" r:id="rId12"/>
    <p:sldId id="271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6" autoAdjust="0"/>
    <p:restoredTop sz="83662" autoAdjust="0"/>
  </p:normalViewPr>
  <p:slideViewPr>
    <p:cSldViewPr snapToGrid="0">
      <p:cViewPr varScale="1">
        <p:scale>
          <a:sx n="45" d="100"/>
          <a:sy n="45" d="100"/>
        </p:scale>
        <p:origin x="4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BCFF1-BA36-49B6-9B96-0219F78A468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1D75E-8B53-4F07-B61F-E26E5A04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1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Overtime, my winning time increased along with my number of chess game attempts to win.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 short clip of journal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snippet of my journal</a:t>
            </a:r>
          </a:p>
          <a:p>
            <a:endParaRPr lang="en-US" dirty="0"/>
          </a:p>
          <a:p>
            <a:r>
              <a:rPr lang="en-US"/>
              <a:t>Posted </a:t>
            </a:r>
            <a:r>
              <a:rPr lang="en-US" dirty="0"/>
              <a:t>the link of my journal to the shared Google Docs 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 hope that you all learned something from my 30 – Day Basic Chess Learning Challenge..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that time, I believed that playing chess pushes you to think out of the box, especially in circumstances wherein a vital piece, like the King, needs protection from a possible checkmate.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started by playing against the computer, and it only took me a couple of losses to win a chess game.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The more I gained knowledge properly to play chess...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more I struggled to play chess at a beginner level. 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unexpected because I’m supposed to acquire more wins than losses. Additionally, my gameplay winning time increased over time. </a:t>
            </a:r>
          </a:p>
          <a:p>
            <a:endParaRPr lang="en-US" dirty="0"/>
          </a:p>
          <a:p>
            <a:r>
              <a:rPr lang="en-US" dirty="0"/>
              <a:t>Although learning basic chess heightened my critical thinking and awareness of my opponent's moves, I later realized that I also developed overthinking, which distracted me from playing defensively.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Due to the growth of my game losses, I decreased my number of chess practices. </a:t>
            </a:r>
          </a:p>
          <a:p>
            <a:endParaRPr lang="en-US" sz="1200" dirty="0"/>
          </a:p>
          <a:p>
            <a:r>
              <a:rPr lang="en-US" sz="1200" dirty="0"/>
              <a:t>Additionally, I lost the motivation to play and learn chess.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1: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Mikhail “Misha” Osipov vs Anatoly Karpov - grandmaster and world champion from 1975 to 1985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Image 2: Carlsen Magnus 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Image 3: Hikaru Nakamura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1D75E-8B53-4F07-B61F-E26E5A042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534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9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1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AE7AADC-2DD9-46A3-85DA-23C23463B94E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82BAAD-9D6E-4078-9D3C-0965B3A2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chess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Free-clip-art-thinking.jpeg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icmommyadventures.com/2013/03/complete-lack-of-motivatio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m.wikipedia.org/wiki/2013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6F4AE-41C1-424E-925D-C449FBC6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6987" y="496063"/>
            <a:ext cx="5655013" cy="4044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46C0C-0959-490E-BDED-9A1BF436B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30 – Day Basic Chess Learning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25543-2ED3-4B1D-89FC-F50942688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Sybil Kate Meriveles</a:t>
            </a:r>
          </a:p>
        </p:txBody>
      </p:sp>
    </p:spTree>
    <p:extLst>
      <p:ext uri="{BB962C8B-B14F-4D97-AF65-F5344CB8AC3E}">
        <p14:creationId xmlns:p14="http://schemas.microsoft.com/office/powerpoint/2010/main" val="336673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A03254-92B9-4FF2-85FE-9E417023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82" y="680030"/>
            <a:ext cx="9441858" cy="54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1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090F-B118-4B4E-A061-63E4E6DB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72" y="381000"/>
            <a:ext cx="9418320" cy="1162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Journal Reflection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D17CA-3B56-432D-A65A-BA75068DCF32}"/>
              </a:ext>
            </a:extLst>
          </p:cNvPr>
          <p:cNvSpPr txBox="1"/>
          <p:nvPr/>
        </p:nvSpPr>
        <p:spPr>
          <a:xfrm>
            <a:off x="1503807" y="1962150"/>
            <a:ext cx="8401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Overall, my 30-Day Challenge experience was difficult yet beneficial. Throughout the process, I journaled what I learned: types of chess end games, openings, chess pieces &amp; their moves, parts of the chessboard, and special rules like castling. In my opinion, journaling was a lengthy process. To gain efficiency, I wrote some of them in my notebook and transferred them to my OneNote Journal Notebook. On the other hand, I also encountered issues in journaling my experience. First, I sometimes have forgotten to transfer my written journals to my OneNote Journal Notebook on time. Second, I'm mildly slow at typing. However, I was successful in achieving my goal, which is to improve my critical thinking. I became more aware of my gameplay and used recommended chess strategies.</a:t>
            </a:r>
          </a:p>
        </p:txBody>
      </p:sp>
    </p:spTree>
    <p:extLst>
      <p:ext uri="{BB962C8B-B14F-4D97-AF65-F5344CB8AC3E}">
        <p14:creationId xmlns:p14="http://schemas.microsoft.com/office/powerpoint/2010/main" val="49318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F48614-A22C-447D-BD46-8180E59A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92" y="732789"/>
            <a:ext cx="6149312" cy="51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3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CE22-011F-4453-B693-A7F18C30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48591"/>
            <a:ext cx="9692640" cy="142892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What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 Need to Improve?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9C15-8B33-4FB8-960E-8919357B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729921"/>
            <a:ext cx="8595360" cy="424416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</a:rPr>
              <a:t>Overcome Overthinking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</a:rPr>
              <a:t>Learn to manage pressure 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</a:rPr>
              <a:t>Patience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</a:rPr>
              <a:t>Following Schedule</a:t>
            </a:r>
          </a:p>
        </p:txBody>
      </p:sp>
    </p:spTree>
    <p:extLst>
      <p:ext uri="{BB962C8B-B14F-4D97-AF65-F5344CB8AC3E}">
        <p14:creationId xmlns:p14="http://schemas.microsoft.com/office/powerpoint/2010/main" val="372129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902C-3075-4409-A583-3AF4B12E0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12" y="1009650"/>
            <a:ext cx="9418320" cy="1371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Extra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3C256-E95D-4566-AFDC-3B2B7839C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512" y="3044190"/>
            <a:ext cx="9418320" cy="169164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Based on my experience, will I continue to learn chess?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0970-F587-4589-B4AB-D238B859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514600"/>
            <a:ext cx="9982200" cy="9144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Thank you for your time…</a:t>
            </a:r>
          </a:p>
        </p:txBody>
      </p:sp>
    </p:spTree>
    <p:extLst>
      <p:ext uri="{BB962C8B-B14F-4D97-AF65-F5344CB8AC3E}">
        <p14:creationId xmlns:p14="http://schemas.microsoft.com/office/powerpoint/2010/main" val="384938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D535-5401-44EF-A11D-D6049D52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77863"/>
            <a:ext cx="9692640" cy="1428929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E3BD-ECD4-46C3-B37E-D604C519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491478" cy="43513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</a:rPr>
              <a:t>Before I did the thirty days of chess learning challenge, I set a goal to develop my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thinking</a:t>
            </a:r>
            <a:r>
              <a:rPr lang="en-US" sz="3600" b="1" dirty="0">
                <a:solidFill>
                  <a:schemeClr val="tx2"/>
                </a:solidFill>
              </a:rPr>
              <a:t> through the process.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86CEA-0A59-4FE2-9C32-1CD0DDFAB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" b="100000" l="0" r="100000">
                        <a14:foregroundMark x1="59714" y1="27059" x2="78571" y2="30000"/>
                        <a14:foregroundMark x1="62000" y1="8824" x2="63714" y2="20588"/>
                        <a14:foregroundMark x1="82571" y1="16471" x2="45429" y2="30000"/>
                        <a14:foregroundMark x1="57429" y1="48824" x2="60286" y2="42353"/>
                        <a14:foregroundMark x1="54000" y1="49412" x2="59143" y2="47059"/>
                        <a14:foregroundMark x1="23714" y1="52353" x2="24857" y2="50000"/>
                        <a14:foregroundMark x1="15143" y1="50588" x2="1571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53350" y="2355089"/>
            <a:ext cx="3176778" cy="30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6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C45D-49DD-4F71-B64D-2DA8C8FE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714535"/>
            <a:ext cx="9692640" cy="1428929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tx2"/>
                </a:solidFill>
              </a:rPr>
              <a:t>Time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4918E-1F21-4DF8-A6F5-1A4B55C42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1907" cy="6672733"/>
          </a:xfrm>
        </p:spPr>
      </p:pic>
    </p:spTree>
    <p:extLst>
      <p:ext uri="{BB962C8B-B14F-4D97-AF65-F5344CB8AC3E}">
        <p14:creationId xmlns:p14="http://schemas.microsoft.com/office/powerpoint/2010/main" val="358438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4CA2-993E-4EC0-8D5D-781D6140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870581"/>
            <a:ext cx="9692640" cy="18835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Happened?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6BEEF-A5B7-4A21-9F5F-68AF8599FA0F}"/>
              </a:ext>
            </a:extLst>
          </p:cNvPr>
          <p:cNvSpPr txBox="1"/>
          <p:nvPr/>
        </p:nvSpPr>
        <p:spPr>
          <a:xfrm>
            <a:off x="840259" y="3740709"/>
            <a:ext cx="9184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	Play against computer at beginner level</a:t>
            </a:r>
          </a:p>
        </p:txBody>
      </p:sp>
    </p:spTree>
    <p:extLst>
      <p:ext uri="{BB962C8B-B14F-4D97-AF65-F5344CB8AC3E}">
        <p14:creationId xmlns:p14="http://schemas.microsoft.com/office/powerpoint/2010/main" val="396551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7326DD-B4C3-457D-966A-163F0DDE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8" y="0"/>
            <a:ext cx="9691687" cy="1428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Then…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B4E28-068F-4611-9707-1EC522929639}"/>
              </a:ext>
            </a:extLst>
          </p:cNvPr>
          <p:cNvSpPr txBox="1"/>
          <p:nvPr/>
        </p:nvSpPr>
        <p:spPr>
          <a:xfrm>
            <a:off x="554118" y="1699473"/>
            <a:ext cx="9137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742950" indent="-742950">
              <a:buAutoNum type="arabicPeriod" startAt="2"/>
            </a:pPr>
            <a:r>
              <a:rPr lang="en-US" sz="4000" dirty="0"/>
              <a:t>I improved my chess game understanding</a:t>
            </a:r>
          </a:p>
          <a:p>
            <a:pPr marL="742950" indent="-742950">
              <a:buAutoNum type="arabicPeriod" startAt="2"/>
            </a:pPr>
            <a:endParaRPr lang="en-US" sz="4000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/>
              <a:t>Ex. Recognizing moves of each chess pieces. </a:t>
            </a:r>
          </a:p>
          <a:p>
            <a:pPr marL="342900" indent="-342900">
              <a:buAutoNum type="arabicPeriod" startAt="2"/>
            </a:pPr>
            <a:endParaRPr lang="en-US" sz="4000" dirty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Schoolbook" panose="02040604050505020304" pitchFamily="18" charset="0"/>
              </a:rPr>
              <a:t>3.		I started to experience difficulty…</a:t>
            </a:r>
          </a:p>
        </p:txBody>
      </p:sp>
    </p:spTree>
    <p:extLst>
      <p:ext uri="{BB962C8B-B14F-4D97-AF65-F5344CB8AC3E}">
        <p14:creationId xmlns:p14="http://schemas.microsoft.com/office/powerpoint/2010/main" val="6073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76C0-48DB-42CC-A013-025D6126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44" y="1007665"/>
            <a:ext cx="8845955" cy="48426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It was unexpected…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4.	I developed overthinking…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It became my chess gameplay weakness		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9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62949-C105-4FEF-A6B0-AB7F2D42EC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3236" y="3071470"/>
            <a:ext cx="2724657" cy="309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FC110-80CC-444C-B628-147302B405EE}"/>
              </a:ext>
            </a:extLst>
          </p:cNvPr>
          <p:cNvSpPr txBox="1"/>
          <p:nvPr/>
        </p:nvSpPr>
        <p:spPr>
          <a:xfrm>
            <a:off x="1195736" y="443670"/>
            <a:ext cx="9800527" cy="213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rabicPeriod" startAt="5"/>
            </a:pPr>
            <a:r>
              <a:rPr lang="en-US" sz="3600" dirty="0"/>
              <a:t>I played less chess games… </a:t>
            </a:r>
          </a:p>
          <a:p>
            <a:pPr marL="742950" indent="-742950">
              <a:lnSpc>
                <a:spcPct val="200000"/>
              </a:lnSpc>
              <a:buAutoNum type="arabicPeriod" startAt="5"/>
            </a:pPr>
            <a:r>
              <a:rPr lang="en-US" sz="3600" dirty="0"/>
              <a:t>I lost the motivation to practice chess. </a:t>
            </a:r>
          </a:p>
        </p:txBody>
      </p:sp>
    </p:spTree>
    <p:extLst>
      <p:ext uri="{BB962C8B-B14F-4D97-AF65-F5344CB8AC3E}">
        <p14:creationId xmlns:p14="http://schemas.microsoft.com/office/powerpoint/2010/main" val="133360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76C0-48DB-42CC-A013-025D6126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25" y="461754"/>
            <a:ext cx="9741306" cy="48426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7. I watched inspiring chess players in YouTube.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u="sng" dirty="0">
                <a:solidFill>
                  <a:schemeClr val="tx1"/>
                </a:solidFill>
              </a:rPr>
              <a:t>Misha Osipov - Youngest Pro Chess Player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u="sng" dirty="0">
                <a:solidFill>
                  <a:schemeClr val="tx1"/>
                </a:solidFill>
              </a:rPr>
              <a:t>Hikaru Nakamura – Rank 19 (according to chess.com) Chess Grandmaster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u="sng" dirty="0">
                <a:solidFill>
                  <a:schemeClr val="tx1"/>
                </a:solidFill>
              </a:rPr>
              <a:t>Carlsen Magnus – Rank 1 (according to chess.com) Chess Grandmaster</a:t>
            </a:r>
            <a:endParaRPr lang="en-US" sz="3600" u="sng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8. I slowly gained motivation (again).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9. I learned to ignore time and pressure.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10. I  finished the 30-Day Challenge despite my high number of losses.  </a:t>
            </a:r>
          </a:p>
        </p:txBody>
      </p:sp>
    </p:spTree>
    <p:extLst>
      <p:ext uri="{BB962C8B-B14F-4D97-AF65-F5344CB8AC3E}">
        <p14:creationId xmlns:p14="http://schemas.microsoft.com/office/powerpoint/2010/main" val="342877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239CB-8D49-428D-8A53-2A1B030DD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01" y="2714625"/>
            <a:ext cx="3117284" cy="410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AF3E3-B513-44C2-8784-68C9C261F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35" y="257175"/>
            <a:ext cx="4610100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5A663-2C66-4A77-B5A8-35E87E590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92485" y="1007665"/>
            <a:ext cx="5336275" cy="4842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9C022-855A-4657-8D8C-F5CD480DA4B0}"/>
              </a:ext>
            </a:extLst>
          </p:cNvPr>
          <p:cNvSpPr txBox="1"/>
          <p:nvPr/>
        </p:nvSpPr>
        <p:spPr>
          <a:xfrm>
            <a:off x="4992486" y="8959513"/>
            <a:ext cx="4454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no.m.wikipedia.org/wiki/20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03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2284</TotalTime>
  <Words>654</Words>
  <Application>Microsoft Office PowerPoint</Application>
  <PresentationFormat>Widescreen</PresentationFormat>
  <Paragraphs>73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Roboto</vt:lpstr>
      <vt:lpstr>Times New Roman</vt:lpstr>
      <vt:lpstr>Wingdings 2</vt:lpstr>
      <vt:lpstr>View</vt:lpstr>
      <vt:lpstr>30 – Day Basic Chess Learning Challenge</vt:lpstr>
      <vt:lpstr>Goal</vt:lpstr>
      <vt:lpstr>Time Management</vt:lpstr>
      <vt:lpstr>What Happened?</vt:lpstr>
      <vt:lpstr>Then…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Journal Reflection</vt:lpstr>
      <vt:lpstr>PowerPoint Presentation</vt:lpstr>
      <vt:lpstr>What I Need to Improve?</vt:lpstr>
      <vt:lpstr>Extra Question</vt:lpstr>
      <vt:lpstr>Thank you for your time…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– Day Chess Learning</dc:title>
  <dc:creator>sybil kate</dc:creator>
  <cp:lastModifiedBy>sybil kate</cp:lastModifiedBy>
  <cp:revision>39</cp:revision>
  <dcterms:created xsi:type="dcterms:W3CDTF">2020-11-19T08:44:47Z</dcterms:created>
  <dcterms:modified xsi:type="dcterms:W3CDTF">2020-12-06T11:36:17Z</dcterms:modified>
</cp:coreProperties>
</file>