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6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9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61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7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4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2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7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5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8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8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789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43" r:id="rId5"/>
    <p:sldLayoutId id="2147483737" r:id="rId6"/>
    <p:sldLayoutId id="2147483738" r:id="rId7"/>
    <p:sldLayoutId id="2147483739" r:id="rId8"/>
    <p:sldLayoutId id="2147483742" r:id="rId9"/>
    <p:sldLayoutId id="2147483740" r:id="rId10"/>
    <p:sldLayoutId id="2147483741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4871FE-E4FD-48FF-AB79-C524D2CFA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5"/>
            <a:ext cx="3511233" cy="3779995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30-day challenge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6188C-BA08-403A-8014-5FC6D7100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1" y="4739780"/>
            <a:ext cx="3511233" cy="1147054"/>
          </a:xfrm>
        </p:spPr>
        <p:txBody>
          <a:bodyPr anchor="t">
            <a:normAutofit/>
          </a:bodyPr>
          <a:lstStyle/>
          <a:p>
            <a:r>
              <a:rPr lang="en-US" sz="2200" dirty="0"/>
              <a:t>INTRODUCTION AND PROPOSAL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C9320A43-92E9-470F-B09A-E1B0DBDCC9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633" b="-1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64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630E0-C585-3445-A16F-01982745E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/>
              <a:t>The days that I missed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6F530-5C90-DB42-BDB8-1B8B46159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2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E3BAD-3C7B-4D17-9C3F-7F65C99AD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My 30-day challenge 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D61A2-1B8A-42EE-BEB5-BFEBA59BD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My 30-day challenge is to improve my Basketball Skills by doing skill challenges and doing drills that make me learn new skills.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647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B7556-C376-420C-8D93-4F49C976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Things that I WILL DO FOR MY 30-DAY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572D8-9917-4E20-852F-AA1F25219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These are some of the things that I will do during my 30-day challenge.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Watching videos on new tricks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Going to the court to practice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Training Drills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Skill checks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Using my new tricks in game.</a:t>
            </a:r>
          </a:p>
        </p:txBody>
      </p:sp>
    </p:spTree>
    <p:extLst>
      <p:ext uri="{BB962C8B-B14F-4D97-AF65-F5344CB8AC3E}">
        <p14:creationId xmlns:p14="http://schemas.microsoft.com/office/powerpoint/2010/main" val="92556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71C9E-48CB-4254-9D02-EB4E0BE90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I will track my progress?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E4380-4C47-47A1-95EA-071EA683D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 will keep track of my progress by journaling my achievements, and showing my new tricks to others or by images. </a:t>
            </a:r>
          </a:p>
        </p:txBody>
      </p:sp>
    </p:spTree>
    <p:extLst>
      <p:ext uri="{BB962C8B-B14F-4D97-AF65-F5344CB8AC3E}">
        <p14:creationId xmlns:p14="http://schemas.microsoft.com/office/powerpoint/2010/main" val="16545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13812-C508-43B0-A9D6-43E6B5B05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SCHEDULE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B73FC-02D8-4B6A-A883-BF56D2C14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 the start of October I will start to go to the court on Monday, Wednesdays, Fridays. I will also try to do indoor skill test incase if the weather is awful.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0130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0D656-4115-4230-BBF3-07AB7F36F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my 30-day challenge will accomplish for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235AF-F907-4D4B-958E-CD94EFC4E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This 30-day challenge will help me not only improve my skills, but it will help me be a better player on the court and will be a good workout for me.</a:t>
            </a:r>
          </a:p>
        </p:txBody>
      </p:sp>
    </p:spTree>
    <p:extLst>
      <p:ext uri="{BB962C8B-B14F-4D97-AF65-F5344CB8AC3E}">
        <p14:creationId xmlns:p14="http://schemas.microsoft.com/office/powerpoint/2010/main" val="2941351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BEF5A-227F-CB4A-B206-6D89C453F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training I did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E073B-6A0D-784B-B65C-A2515A45E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Stamina training- 1 hour and 15 minutes </a:t>
            </a:r>
          </a:p>
          <a:p>
            <a:r>
              <a:rPr lang="en-US"/>
              <a:t>Dribbling- 1 hour and 40 minutes </a:t>
            </a:r>
          </a:p>
          <a:p>
            <a:r>
              <a:rPr lang="en-US"/>
              <a:t>Tricks- 2 hours</a:t>
            </a:r>
          </a:p>
          <a:p>
            <a:r>
              <a:rPr lang="en-US"/>
              <a:t>Shooting form- 2 hours and 10 minutes. </a:t>
            </a:r>
          </a:p>
        </p:txBody>
      </p:sp>
    </p:spTree>
    <p:extLst>
      <p:ext uri="{BB962C8B-B14F-4D97-AF65-F5344CB8AC3E}">
        <p14:creationId xmlns:p14="http://schemas.microsoft.com/office/powerpoint/2010/main" val="2723087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6B3B5-97CB-624D-BBE1-E9E22C48A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days I missed and How I mad up for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8E9D-130C-6140-9189-DA85A9240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During my 30-day challenge I missed a total of four days due to weather conditions and how I made up for them was that my training time was doubled for four days so that I would catch up.</a:t>
            </a:r>
          </a:p>
        </p:txBody>
      </p:sp>
    </p:spTree>
    <p:extLst>
      <p:ext uri="{BB962C8B-B14F-4D97-AF65-F5344CB8AC3E}">
        <p14:creationId xmlns:p14="http://schemas.microsoft.com/office/powerpoint/2010/main" val="319664676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412D24"/>
      </a:dk2>
      <a:lt2>
        <a:srgbClr val="E5E2E8"/>
      </a:lt2>
      <a:accent1>
        <a:srgbClr val="74AF45"/>
      </a:accent1>
      <a:accent2>
        <a:srgbClr val="99A938"/>
      </a:accent2>
      <a:accent3>
        <a:srgbClr val="BC9D4A"/>
      </a:accent3>
      <a:accent4>
        <a:srgbClr val="B15F3B"/>
      </a:accent4>
      <a:accent5>
        <a:srgbClr val="C34D5A"/>
      </a:accent5>
      <a:accent6>
        <a:srgbClr val="B13B79"/>
      </a:accent6>
      <a:hlink>
        <a:srgbClr val="C55953"/>
      </a:hlink>
      <a:folHlink>
        <a:srgbClr val="7F7F7F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DividendVTI</vt:lpstr>
      <vt:lpstr>30-day challenge</vt:lpstr>
      <vt:lpstr>The days that I missed</vt:lpstr>
      <vt:lpstr>WHAT My 30-day challenge is?</vt:lpstr>
      <vt:lpstr>Things that I WILL DO FOR MY 30-DAY CHALLENGE</vt:lpstr>
      <vt:lpstr>How I will track my progress?</vt:lpstr>
      <vt:lpstr>THE SCHEDULE </vt:lpstr>
      <vt:lpstr>What my 30-day challenge will accomplish for me?</vt:lpstr>
      <vt:lpstr>The training I did</vt:lpstr>
      <vt:lpstr>The days I missed and How I mad up for them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30-day challenge</dc:title>
  <dc:creator>ryan ruiz</dc:creator>
  <cp:lastModifiedBy>ryan ruiz</cp:lastModifiedBy>
  <cp:revision>5</cp:revision>
  <dcterms:created xsi:type="dcterms:W3CDTF">2019-09-25T19:17:04Z</dcterms:created>
  <dcterms:modified xsi:type="dcterms:W3CDTF">2019-11-30T10:22:48Z</dcterms:modified>
</cp:coreProperties>
</file>