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3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8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28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7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1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68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1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5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5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6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6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002D-F9D9-4051-9ADA-4DC2870B0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30-Day challenge </a:t>
            </a:r>
            <a:endParaRPr lang="en-MP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AF928-CBDA-4B38-B9F5-0641C1E1C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Preston </a:t>
            </a:r>
            <a:r>
              <a:rPr lang="en-US" dirty="0" err="1"/>
              <a:t>Saralu</a:t>
            </a:r>
            <a:endParaRPr lang="en-MP" dirty="0"/>
          </a:p>
        </p:txBody>
      </p:sp>
    </p:spTree>
    <p:extLst>
      <p:ext uri="{BB962C8B-B14F-4D97-AF65-F5344CB8AC3E}">
        <p14:creationId xmlns:p14="http://schemas.microsoft.com/office/powerpoint/2010/main" val="210055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CC31-E1DA-4DE3-9534-A94363EC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my goal?  </a:t>
            </a:r>
            <a:endParaRPr lang="en-M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7FA0-71B2-44DA-97D8-A481B33E6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sz="4000" dirty="0"/>
              <a:t>My goal is to improve my writing skills and To have a better understanding of my writing skills, by improving my grammar, correct punctuations and to incorporate critical vocabulary into my writing. </a:t>
            </a:r>
          </a:p>
          <a:p>
            <a:endParaRPr lang="en-MP" dirty="0"/>
          </a:p>
        </p:txBody>
      </p:sp>
    </p:spTree>
    <p:extLst>
      <p:ext uri="{BB962C8B-B14F-4D97-AF65-F5344CB8AC3E}">
        <p14:creationId xmlns:p14="http://schemas.microsoft.com/office/powerpoint/2010/main" val="5081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0D76-B91B-481F-B41B-1BDDC9C2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of my goal </a:t>
            </a:r>
            <a:endParaRPr lang="en-M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2D15-681C-436E-BEDF-56ABC83D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 would write at least 30 minutes every day. And by using the online app Grammarly I would be able to calculate overall score from my writing. At the start of my challenge I am going to write a page journal and calculate my score on Grammarly and throughout the process and the end I am going to put my scores on a line graph to see if I progressed in my writing.</a:t>
            </a:r>
            <a:endParaRPr lang="en-MP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33415-E175-401E-B8F9-C1EFE897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72" y="3710797"/>
            <a:ext cx="6410863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2A3D7-549D-407A-8B67-3F1245555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4" y="3772619"/>
            <a:ext cx="4726419" cy="29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9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B636-FA57-4B87-87EC-83F1FC8D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methods</a:t>
            </a:r>
            <a:endParaRPr lang="en-M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3628B-D908-4BF6-BD29-9A00645C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my journaling methods I am going to write down on a journal book my overall scores for the day and I am going to also write down the misspelled words and try to find critical vocabularies to use in  my writing.</a:t>
            </a:r>
            <a:endParaRPr lang="en-MP" sz="3200" dirty="0"/>
          </a:p>
        </p:txBody>
      </p:sp>
      <p:pic>
        <p:nvPicPr>
          <p:cNvPr id="1026" name="Picture 2" descr="Bullet Journal Book Tracker Planner A4 A5 Letter Size | Etsy">
            <a:extLst>
              <a:ext uri="{FF2B5EF4-FFF2-40B4-BE49-F238E27FC236}">
                <a16:creationId xmlns:a16="http://schemas.microsoft.com/office/drawing/2014/main" id="{13F38D82-CBF2-494D-897A-045556463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03" y="4071189"/>
            <a:ext cx="4278882" cy="28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4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F6DC-4589-4EBA-A438-E26D2158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Flexibilities </a:t>
            </a:r>
            <a:endParaRPr lang="en-M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D7173-DCB2-4A16-8BA1-62F01742B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able to be flexible with my goal I am going to keep a hand written journal or narrative essay. when the problem has been resolved, like a power outage I have a already prepared journal writing in hand to transfer in word document to be corrected on Grammarly.</a:t>
            </a:r>
            <a:endParaRPr lang="en-MP" dirty="0"/>
          </a:p>
        </p:txBody>
      </p:sp>
    </p:spTree>
    <p:extLst>
      <p:ext uri="{BB962C8B-B14F-4D97-AF65-F5344CB8AC3E}">
        <p14:creationId xmlns:p14="http://schemas.microsoft.com/office/powerpoint/2010/main" val="293483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E382-7D0A-417B-96C6-208D62D0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my goal </a:t>
            </a:r>
            <a:endParaRPr lang="en-M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5C5C-CEA7-4170-9AAF-317F6DC56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I am going to able to evaluate my goal is that I would see through my line chat if I have improved or not throughout the 30- days of my challenge. I would also be writing after my 30-days to see if my grammar had improved or not  </a:t>
            </a:r>
            <a:endParaRPr lang="en-MP" sz="2800" dirty="0"/>
          </a:p>
        </p:txBody>
      </p:sp>
    </p:spTree>
    <p:extLst>
      <p:ext uri="{BB962C8B-B14F-4D97-AF65-F5344CB8AC3E}">
        <p14:creationId xmlns:p14="http://schemas.microsoft.com/office/powerpoint/2010/main" val="323345310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240</TotalTime>
  <Words>278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30-Day challenge </vt:lpstr>
      <vt:lpstr>What is my goal?  </vt:lpstr>
      <vt:lpstr>Measurements of my goal </vt:lpstr>
      <vt:lpstr>Journaling methods</vt:lpstr>
      <vt:lpstr>Flexibilities </vt:lpstr>
      <vt:lpstr>Evaluating my goal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30-Day challenge</dc:title>
  <dc:creator>VAWA 3</dc:creator>
  <cp:lastModifiedBy>VAWA 3</cp:lastModifiedBy>
  <cp:revision>12</cp:revision>
  <dcterms:created xsi:type="dcterms:W3CDTF">2020-09-09T08:50:25Z</dcterms:created>
  <dcterms:modified xsi:type="dcterms:W3CDTF">2020-09-14T12:56:28Z</dcterms:modified>
</cp:coreProperties>
</file>