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90" r:id="rId33"/>
    <p:sldId id="291" r:id="rId34"/>
    <p:sldId id="292" r:id="rId35"/>
    <p:sldId id="293" r:id="rId36"/>
    <p:sldId id="294" r:id="rId37"/>
    <p:sldId id="298" r:id="rId38"/>
    <p:sldId id="295" r:id="rId39"/>
    <p:sldId id="296" r:id="rId40"/>
    <p:sldId id="297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 varScale="1">
        <p:scale>
          <a:sx n="45" d="100"/>
          <a:sy n="4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D632-E8F1-4110-A813-B12B736C6B18}" type="datetimeFigureOut">
              <a:rPr lang="en-US" smtClean="0"/>
              <a:t>8/26/2015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90CE-A4C5-4632-9218-6A82F19A6E9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D632-E8F1-4110-A813-B12B736C6B18}" type="datetimeFigureOut">
              <a:rPr lang="en-US" smtClean="0"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90CE-A4C5-4632-9218-6A82F19A6E9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D632-E8F1-4110-A813-B12B736C6B18}" type="datetimeFigureOut">
              <a:rPr lang="en-US" smtClean="0"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90CE-A4C5-4632-9218-6A82F19A6E9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D632-E8F1-4110-A813-B12B736C6B18}" type="datetimeFigureOut">
              <a:rPr lang="en-US" smtClean="0"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90CE-A4C5-4632-9218-6A82F19A6E9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D632-E8F1-4110-A813-B12B736C6B18}" type="datetimeFigureOut">
              <a:rPr lang="en-US" smtClean="0"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90CE-A4C5-4632-9218-6A82F19A6E9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D632-E8F1-4110-A813-B12B736C6B18}" type="datetimeFigureOut">
              <a:rPr lang="en-US" smtClean="0"/>
              <a:t>8/26/2015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90CE-A4C5-4632-9218-6A82F19A6E9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D632-E8F1-4110-A813-B12B736C6B18}" type="datetimeFigureOut">
              <a:rPr lang="en-US" smtClean="0"/>
              <a:t>8/26/2015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90CE-A4C5-4632-9218-6A82F19A6E9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D632-E8F1-4110-A813-B12B736C6B18}" type="datetimeFigureOut">
              <a:rPr lang="en-US" smtClean="0"/>
              <a:t>8/26/2015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90CE-A4C5-4632-9218-6A82F19A6E9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D632-E8F1-4110-A813-B12B736C6B18}" type="datetimeFigureOut">
              <a:rPr lang="en-US" smtClean="0"/>
              <a:t>8/26/2015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90CE-A4C5-4632-9218-6A82F19A6E9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D632-E8F1-4110-A813-B12B736C6B18}" type="datetimeFigureOut">
              <a:rPr lang="en-US" smtClean="0"/>
              <a:t>8/26/2015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90CE-A4C5-4632-9218-6A82F19A6E9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D632-E8F1-4110-A813-B12B736C6B18}" type="datetimeFigureOut">
              <a:rPr lang="en-US" smtClean="0"/>
              <a:t>8/26/2015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98690CE-A4C5-4632-9218-6A82F19A6E9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2BD632-E8F1-4110-A813-B12B736C6B18}" type="datetimeFigureOut">
              <a:rPr lang="en-US" smtClean="0"/>
              <a:t>8/26/2015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8690CE-A4C5-4632-9218-6A82F19A6E94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30 Day Challenge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Alex Relatado</a:t>
            </a:r>
          </a:p>
          <a:p>
            <a:pPr algn="ctr"/>
            <a:r>
              <a:rPr lang="en-US" dirty="0" smtClean="0"/>
              <a:t>BE 111-02</a:t>
            </a:r>
          </a:p>
          <a:p>
            <a:pPr algn="ctr"/>
            <a:r>
              <a:rPr lang="en-US" dirty="0" smtClean="0"/>
              <a:t>Dr. Kimberly Bunts-Anderson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 </a:t>
            </a:r>
            <a:r>
              <a:rPr lang="en-US" dirty="0" err="1" smtClean="0"/>
              <a:t>Kratos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Debut Year: 2005</a:t>
            </a:r>
          </a:p>
          <a:p>
            <a:r>
              <a:rPr lang="en-US" dirty="0" smtClean="0"/>
              <a:t>Creator: David Jaffe</a:t>
            </a:r>
          </a:p>
          <a:p>
            <a:r>
              <a:rPr lang="en-US" dirty="0" smtClean="0"/>
              <a:t>Game: God of War</a:t>
            </a:r>
          </a:p>
          <a:p>
            <a:r>
              <a:rPr lang="en-US" dirty="0" smtClean="0"/>
              <a:t>Status: Demigod, Antihero</a:t>
            </a:r>
          </a:p>
          <a:p>
            <a:r>
              <a:rPr lang="en-US" dirty="0" smtClean="0"/>
              <a:t>Rank: Spartan General</a:t>
            </a:r>
            <a:endParaRPr lang="en-US" dirty="0"/>
          </a:p>
        </p:txBody>
      </p:sp>
      <p:pic>
        <p:nvPicPr>
          <p:cNvPr id="4" name="Picture 3" descr="9. Krat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1752600"/>
            <a:ext cx="3041845" cy="4076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 </a:t>
            </a:r>
            <a:r>
              <a:rPr lang="en-US" dirty="0" err="1" smtClean="0"/>
              <a:t>Deadpool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Debut Year: 1991</a:t>
            </a:r>
          </a:p>
          <a:p>
            <a:r>
              <a:rPr lang="en-US" dirty="0" smtClean="0"/>
              <a:t>Creator: Fabian </a:t>
            </a:r>
            <a:r>
              <a:rPr lang="en-US" dirty="0" err="1" smtClean="0"/>
              <a:t>Nicieza</a:t>
            </a:r>
            <a:endParaRPr lang="en-US" dirty="0" smtClean="0"/>
          </a:p>
          <a:p>
            <a:r>
              <a:rPr lang="en-US" dirty="0" smtClean="0"/>
              <a:t>Company: Marvel</a:t>
            </a:r>
          </a:p>
          <a:p>
            <a:r>
              <a:rPr lang="en-US" dirty="0" smtClean="0"/>
              <a:t>Nickname: </a:t>
            </a:r>
            <a:r>
              <a:rPr lang="en-US" dirty="0" err="1" smtClean="0"/>
              <a:t>Merc</a:t>
            </a:r>
            <a:r>
              <a:rPr lang="en-US" dirty="0" smtClean="0"/>
              <a:t> with a Mouth</a:t>
            </a:r>
          </a:p>
          <a:p>
            <a:r>
              <a:rPr lang="en-US" dirty="0" smtClean="0"/>
              <a:t>Status: Antihero</a:t>
            </a:r>
            <a:endParaRPr lang="en-US" dirty="0"/>
          </a:p>
        </p:txBody>
      </p:sp>
      <p:pic>
        <p:nvPicPr>
          <p:cNvPr id="4" name="Picture 3" descr="10. Deadpoo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7921" y="2133600"/>
            <a:ext cx="2315479" cy="3448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 Arno Dorian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Debut Year: 2014</a:t>
            </a:r>
          </a:p>
          <a:p>
            <a:r>
              <a:rPr lang="en-US" dirty="0" smtClean="0"/>
              <a:t>Creator: </a:t>
            </a:r>
            <a:r>
              <a:rPr lang="en-US" dirty="0" err="1" smtClean="0"/>
              <a:t>Ubisoft</a:t>
            </a:r>
            <a:endParaRPr lang="en-US" dirty="0" smtClean="0"/>
          </a:p>
          <a:p>
            <a:r>
              <a:rPr lang="en-US" dirty="0" smtClean="0"/>
              <a:t>Game: Assassin’s Creed Unity</a:t>
            </a:r>
          </a:p>
          <a:p>
            <a:r>
              <a:rPr lang="en-US" dirty="0" smtClean="0"/>
              <a:t>Ethnicity: French</a:t>
            </a:r>
          </a:p>
          <a:p>
            <a:r>
              <a:rPr lang="en-US" dirty="0" smtClean="0"/>
              <a:t>Rank: Novice</a:t>
            </a:r>
            <a:endParaRPr lang="en-US" dirty="0"/>
          </a:p>
        </p:txBody>
      </p:sp>
      <p:pic>
        <p:nvPicPr>
          <p:cNvPr id="4" name="Picture 3" descr="11. Arno Dori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2133600"/>
            <a:ext cx="2605105" cy="3914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12. The Joker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Debut Year: 1940</a:t>
            </a:r>
          </a:p>
          <a:p>
            <a:r>
              <a:rPr lang="en-US" dirty="0" smtClean="0"/>
              <a:t>Creator: Jerry Robinson</a:t>
            </a:r>
          </a:p>
          <a:p>
            <a:r>
              <a:rPr lang="en-US" dirty="0" smtClean="0"/>
              <a:t>Company: DC Comics</a:t>
            </a:r>
          </a:p>
          <a:p>
            <a:r>
              <a:rPr lang="en-US" dirty="0" smtClean="0"/>
              <a:t>Status: Greatest Villain</a:t>
            </a:r>
            <a:endParaRPr lang="en-US" dirty="0"/>
          </a:p>
        </p:txBody>
      </p:sp>
      <p:pic>
        <p:nvPicPr>
          <p:cNvPr id="4" name="Picture 3" descr="12. The Jok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2362200"/>
            <a:ext cx="2796718" cy="3667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 Spider-Man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Debut Year: 1962</a:t>
            </a:r>
          </a:p>
          <a:p>
            <a:r>
              <a:rPr lang="en-US" dirty="0" smtClean="0"/>
              <a:t>Creator: Stan Lee</a:t>
            </a:r>
          </a:p>
          <a:p>
            <a:r>
              <a:rPr lang="en-US" dirty="0" smtClean="0"/>
              <a:t>Company: Marvel</a:t>
            </a:r>
          </a:p>
          <a:p>
            <a:r>
              <a:rPr lang="en-US" dirty="0" smtClean="0"/>
              <a:t>Alias: Peter Parker</a:t>
            </a:r>
          </a:p>
          <a:p>
            <a:r>
              <a:rPr lang="en-US" dirty="0" smtClean="0"/>
              <a:t>Town: NYC</a:t>
            </a:r>
            <a:endParaRPr lang="en-US" dirty="0"/>
          </a:p>
        </p:txBody>
      </p:sp>
      <p:pic>
        <p:nvPicPr>
          <p:cNvPr id="4" name="Picture 3" descr="13. Spider-M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2362200"/>
            <a:ext cx="3667125" cy="3667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14. </a:t>
            </a:r>
            <a:r>
              <a:rPr lang="en-US" dirty="0" err="1" smtClean="0"/>
              <a:t>RoboCop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Debut Year: 1987</a:t>
            </a:r>
          </a:p>
          <a:p>
            <a:r>
              <a:rPr lang="en-US" dirty="0" smtClean="0"/>
              <a:t>Creator: Edward </a:t>
            </a:r>
            <a:r>
              <a:rPr lang="en-US" dirty="0" err="1" smtClean="0"/>
              <a:t>Neumeier</a:t>
            </a:r>
            <a:endParaRPr lang="en-US" dirty="0" smtClean="0"/>
          </a:p>
          <a:p>
            <a:r>
              <a:rPr lang="en-US" dirty="0" smtClean="0"/>
              <a:t>Movie: </a:t>
            </a:r>
            <a:r>
              <a:rPr lang="en-US" dirty="0" err="1" smtClean="0"/>
              <a:t>RoboCop</a:t>
            </a:r>
            <a:endParaRPr lang="en-US" dirty="0" smtClean="0"/>
          </a:p>
          <a:p>
            <a:r>
              <a:rPr lang="en-US" dirty="0" smtClean="0"/>
              <a:t>Alias: Alex J. Murphy</a:t>
            </a:r>
          </a:p>
          <a:p>
            <a:r>
              <a:rPr lang="en-US" dirty="0" smtClean="0"/>
              <a:t>Occupation: Police Officer</a:t>
            </a:r>
          </a:p>
          <a:p>
            <a:r>
              <a:rPr lang="en-US" dirty="0" smtClean="0"/>
              <a:t>Town: Detroit, Michigan</a:t>
            </a:r>
            <a:endParaRPr lang="en-US" dirty="0"/>
          </a:p>
        </p:txBody>
      </p:sp>
      <p:pic>
        <p:nvPicPr>
          <p:cNvPr id="4" name="Picture 3" descr="14. RoboC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3728" y="1752600"/>
            <a:ext cx="2691598" cy="3971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 Jason Voorhees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Debut Year: 1980</a:t>
            </a:r>
          </a:p>
          <a:p>
            <a:r>
              <a:rPr lang="en-US" dirty="0" smtClean="0"/>
              <a:t>Creator: Victor Miller, Ron </a:t>
            </a:r>
            <a:r>
              <a:rPr lang="en-US" dirty="0" err="1" smtClean="0"/>
              <a:t>Kurz</a:t>
            </a:r>
            <a:endParaRPr lang="en-US" dirty="0" smtClean="0"/>
          </a:p>
          <a:p>
            <a:r>
              <a:rPr lang="en-US" dirty="0" smtClean="0"/>
              <a:t>Movie: Friday the 13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Portrayed by: Kane </a:t>
            </a:r>
            <a:r>
              <a:rPr lang="en-US" dirty="0" err="1" smtClean="0"/>
              <a:t>Hodder</a:t>
            </a:r>
            <a:endParaRPr lang="en-US" dirty="0" smtClean="0"/>
          </a:p>
          <a:p>
            <a:r>
              <a:rPr lang="en-US" dirty="0" smtClean="0"/>
              <a:t>Weapon: Machete</a:t>
            </a:r>
          </a:p>
          <a:p>
            <a:r>
              <a:rPr lang="en-US" dirty="0" smtClean="0"/>
              <a:t>Lives: Crystal Lake</a:t>
            </a:r>
            <a:endParaRPr lang="en-US" dirty="0"/>
          </a:p>
        </p:txBody>
      </p:sp>
      <p:pic>
        <p:nvPicPr>
          <p:cNvPr id="4" name="Picture 3" descr="15. Jason Voorhe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3124200"/>
            <a:ext cx="2981325" cy="2981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16. </a:t>
            </a:r>
            <a:r>
              <a:rPr lang="en-US" dirty="0" err="1" smtClean="0"/>
              <a:t>Nightwing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Debut Year: 1940 (as Robin), 1984 (as </a:t>
            </a:r>
            <a:r>
              <a:rPr lang="en-US" dirty="0" err="1" smtClean="0"/>
              <a:t>Nightwing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Creators: Bob Kane, Bill Finger</a:t>
            </a:r>
          </a:p>
          <a:p>
            <a:r>
              <a:rPr lang="en-US" dirty="0" smtClean="0"/>
              <a:t>Company: DC Comics</a:t>
            </a:r>
          </a:p>
          <a:p>
            <a:r>
              <a:rPr lang="en-US" dirty="0" smtClean="0"/>
              <a:t>Alias: Dick Grayson</a:t>
            </a:r>
          </a:p>
          <a:p>
            <a:r>
              <a:rPr lang="en-US" dirty="0" smtClean="0"/>
              <a:t>Town: </a:t>
            </a:r>
            <a:r>
              <a:rPr lang="en-US" dirty="0" err="1" smtClean="0"/>
              <a:t>Bludhaven</a:t>
            </a:r>
            <a:endParaRPr lang="en-US" dirty="0"/>
          </a:p>
        </p:txBody>
      </p:sp>
      <p:pic>
        <p:nvPicPr>
          <p:cNvPr id="4" name="Picture 3" descr="16. Nightw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2514600"/>
            <a:ext cx="2781300" cy="36469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 Guile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Debut Year: 1991</a:t>
            </a:r>
          </a:p>
          <a:p>
            <a:r>
              <a:rPr lang="en-US" dirty="0" smtClean="0"/>
              <a:t>Creator: </a:t>
            </a:r>
            <a:r>
              <a:rPr lang="en-US" dirty="0" err="1" smtClean="0"/>
              <a:t>Akiman</a:t>
            </a:r>
            <a:r>
              <a:rPr lang="en-US" dirty="0" smtClean="0"/>
              <a:t> Yasuda</a:t>
            </a:r>
          </a:p>
          <a:p>
            <a:r>
              <a:rPr lang="en-US" dirty="0" smtClean="0"/>
              <a:t>Game: Street Fighter II</a:t>
            </a:r>
          </a:p>
          <a:p>
            <a:r>
              <a:rPr lang="en-US" dirty="0" smtClean="0"/>
              <a:t>Occupation: USAF Soldier</a:t>
            </a:r>
            <a:endParaRPr lang="en-US" dirty="0"/>
          </a:p>
        </p:txBody>
      </p:sp>
      <p:pic>
        <p:nvPicPr>
          <p:cNvPr id="4" name="Picture 3" descr="17. Gui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9795" y="2057400"/>
            <a:ext cx="3046455" cy="4067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18. Captain America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Debut Year: 1941</a:t>
            </a:r>
          </a:p>
          <a:p>
            <a:r>
              <a:rPr lang="en-US" dirty="0" smtClean="0"/>
              <a:t>Creators: Joe Simon, Jack Kirby</a:t>
            </a:r>
          </a:p>
          <a:p>
            <a:r>
              <a:rPr lang="en-US" dirty="0" smtClean="0"/>
              <a:t>Company: Marvel</a:t>
            </a:r>
          </a:p>
          <a:p>
            <a:r>
              <a:rPr lang="en-US" dirty="0" smtClean="0"/>
              <a:t>Occupation: U.S. Army Soldier</a:t>
            </a:r>
          </a:p>
          <a:p>
            <a:r>
              <a:rPr lang="en-US" dirty="0" smtClean="0"/>
              <a:t>Portrayed by: Chris Evans</a:t>
            </a:r>
          </a:p>
          <a:p>
            <a:r>
              <a:rPr lang="en-US" dirty="0" smtClean="0"/>
              <a:t>Member of The Avengers</a:t>
            </a:r>
            <a:endParaRPr lang="en-US" dirty="0"/>
          </a:p>
        </p:txBody>
      </p:sp>
      <p:pic>
        <p:nvPicPr>
          <p:cNvPr id="4" name="Picture 3" descr="18. Captain Americ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1386" y="2286000"/>
            <a:ext cx="3134939" cy="3914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Batman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Debut Year: 1939</a:t>
            </a:r>
          </a:p>
          <a:p>
            <a:r>
              <a:rPr lang="en-US" dirty="0" smtClean="0"/>
              <a:t>Creators: Bob Kane, Bill Finger</a:t>
            </a:r>
          </a:p>
          <a:p>
            <a:r>
              <a:rPr lang="en-US" dirty="0" smtClean="0"/>
              <a:t>Company: DC Comics</a:t>
            </a:r>
          </a:p>
          <a:p>
            <a:r>
              <a:rPr lang="en-US" dirty="0" smtClean="0"/>
              <a:t>Town: Gotham City</a:t>
            </a:r>
          </a:p>
          <a:p>
            <a:r>
              <a:rPr lang="en-US" dirty="0" smtClean="0"/>
              <a:t>Alias: Bruce Wayne</a:t>
            </a:r>
            <a:endParaRPr lang="en-US" dirty="0"/>
          </a:p>
        </p:txBody>
      </p:sp>
      <p:pic>
        <p:nvPicPr>
          <p:cNvPr id="6" name="Picture 5" descr="1. Batm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1752600"/>
            <a:ext cx="3203513" cy="420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19. John Connor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Debut Year: 1991</a:t>
            </a:r>
          </a:p>
          <a:p>
            <a:r>
              <a:rPr lang="en-US" dirty="0" smtClean="0"/>
              <a:t>Creator: James Cameron</a:t>
            </a:r>
          </a:p>
          <a:p>
            <a:r>
              <a:rPr lang="en-US" dirty="0" smtClean="0"/>
              <a:t>Movie: Terminator 2: Judgment Day</a:t>
            </a:r>
          </a:p>
          <a:p>
            <a:r>
              <a:rPr lang="en-US" dirty="0" smtClean="0"/>
              <a:t>Leader of the Human Resistance</a:t>
            </a:r>
          </a:p>
          <a:p>
            <a:r>
              <a:rPr lang="en-US" dirty="0" smtClean="0"/>
              <a:t>Portrayed by: Jason Clarke</a:t>
            </a:r>
            <a:endParaRPr lang="en-US" dirty="0"/>
          </a:p>
        </p:txBody>
      </p:sp>
      <p:pic>
        <p:nvPicPr>
          <p:cNvPr id="4" name="Picture 3" descr="19. John Conn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2362200"/>
            <a:ext cx="2818150" cy="3762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20. Two-Face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Debut Year: 1942</a:t>
            </a:r>
          </a:p>
          <a:p>
            <a:r>
              <a:rPr lang="en-US" dirty="0" smtClean="0"/>
              <a:t>Creators: Bob Kane, Bill Finger</a:t>
            </a:r>
          </a:p>
          <a:p>
            <a:r>
              <a:rPr lang="en-US" dirty="0" smtClean="0"/>
              <a:t>Company: DC Comics</a:t>
            </a:r>
          </a:p>
          <a:p>
            <a:r>
              <a:rPr lang="en-US" dirty="0" smtClean="0"/>
              <a:t>Alias: Harvey Dent</a:t>
            </a:r>
          </a:p>
          <a:p>
            <a:r>
              <a:rPr lang="en-US" dirty="0" smtClean="0"/>
              <a:t>Occupation: District Attorney</a:t>
            </a:r>
          </a:p>
          <a:p>
            <a:r>
              <a:rPr lang="en-US" dirty="0" smtClean="0"/>
              <a:t>Town: Gotham City</a:t>
            </a:r>
            <a:endParaRPr lang="en-US" dirty="0"/>
          </a:p>
        </p:txBody>
      </p:sp>
      <p:pic>
        <p:nvPicPr>
          <p:cNvPr id="4" name="Picture 3" descr="20. Two-Fa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2590800"/>
            <a:ext cx="2627185" cy="3552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21. </a:t>
            </a:r>
            <a:r>
              <a:rPr lang="en-US" dirty="0" err="1" smtClean="0"/>
              <a:t>Shao</a:t>
            </a:r>
            <a:r>
              <a:rPr lang="en-US" dirty="0" smtClean="0"/>
              <a:t> Kahn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Debut Year: 1993</a:t>
            </a:r>
          </a:p>
          <a:p>
            <a:r>
              <a:rPr lang="en-US" dirty="0" smtClean="0"/>
              <a:t>Creators: John Tobias, Ed Boon</a:t>
            </a:r>
          </a:p>
          <a:p>
            <a:r>
              <a:rPr lang="en-US" dirty="0" smtClean="0"/>
              <a:t>Game: Mortal </a:t>
            </a:r>
            <a:r>
              <a:rPr lang="en-US" dirty="0" err="1" smtClean="0"/>
              <a:t>Kombat</a:t>
            </a:r>
            <a:r>
              <a:rPr lang="en-US" dirty="0" smtClean="0"/>
              <a:t> II</a:t>
            </a:r>
          </a:p>
          <a:p>
            <a:r>
              <a:rPr lang="en-US" dirty="0" smtClean="0"/>
              <a:t>Emperor of </a:t>
            </a:r>
            <a:r>
              <a:rPr lang="en-US" dirty="0" err="1" smtClean="0"/>
              <a:t>Outworld</a:t>
            </a:r>
            <a:endParaRPr lang="en-US" dirty="0"/>
          </a:p>
        </p:txBody>
      </p:sp>
      <p:pic>
        <p:nvPicPr>
          <p:cNvPr id="4" name="Picture 3" descr="21. Shao Kah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3048000"/>
            <a:ext cx="3149413" cy="2933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22. Godzilla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Debut Year: 1954</a:t>
            </a:r>
          </a:p>
          <a:p>
            <a:r>
              <a:rPr lang="en-US" dirty="0" smtClean="0"/>
              <a:t>Creator: </a:t>
            </a:r>
            <a:r>
              <a:rPr lang="en-US" dirty="0" err="1" smtClean="0"/>
              <a:t>Tomoyuki</a:t>
            </a:r>
            <a:r>
              <a:rPr lang="en-US" dirty="0" smtClean="0"/>
              <a:t> Tanaka</a:t>
            </a:r>
          </a:p>
          <a:p>
            <a:r>
              <a:rPr lang="en-US" dirty="0" smtClean="0"/>
              <a:t>Movie: Godzilla</a:t>
            </a:r>
          </a:p>
          <a:p>
            <a:r>
              <a:rPr lang="en-US" dirty="0" smtClean="0"/>
              <a:t>Species: </a:t>
            </a:r>
            <a:r>
              <a:rPr lang="en-US" dirty="0" err="1" smtClean="0"/>
              <a:t>Kaiju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22. Godzill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7168" y="2133600"/>
            <a:ext cx="2666657" cy="4095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23. John </a:t>
            </a:r>
            <a:r>
              <a:rPr lang="en-US" dirty="0" err="1" smtClean="0"/>
              <a:t>Mactavish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Debut Year: 2007</a:t>
            </a:r>
          </a:p>
          <a:p>
            <a:r>
              <a:rPr lang="en-US" dirty="0" smtClean="0"/>
              <a:t>Creator: Infinity Ward</a:t>
            </a:r>
          </a:p>
          <a:p>
            <a:r>
              <a:rPr lang="en-US" dirty="0" smtClean="0"/>
              <a:t>Game: Call of Duty 4: Modern Warfare</a:t>
            </a:r>
          </a:p>
          <a:p>
            <a:r>
              <a:rPr lang="en-US" dirty="0" smtClean="0"/>
              <a:t>Alias: Soap</a:t>
            </a:r>
          </a:p>
          <a:p>
            <a:r>
              <a:rPr lang="en-US" dirty="0" smtClean="0"/>
              <a:t>Affiliations: SAS Task Force 141</a:t>
            </a:r>
            <a:endParaRPr lang="en-US" dirty="0"/>
          </a:p>
        </p:txBody>
      </p:sp>
      <p:pic>
        <p:nvPicPr>
          <p:cNvPr id="4" name="Picture 3" descr="23. John 'Soap' Mactavis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3370277"/>
            <a:ext cx="2990850" cy="31829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24. Michael Myers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Debut Year: 1978</a:t>
            </a:r>
          </a:p>
          <a:p>
            <a:r>
              <a:rPr lang="en-US" dirty="0" smtClean="0"/>
              <a:t>Creators: John Carpenter, Debra Hill</a:t>
            </a:r>
          </a:p>
          <a:p>
            <a:r>
              <a:rPr lang="en-US" dirty="0" smtClean="0"/>
              <a:t>Movie: Halloween</a:t>
            </a:r>
          </a:p>
          <a:p>
            <a:r>
              <a:rPr lang="en-US" dirty="0" smtClean="0"/>
              <a:t>Weapon: Kitchen Knife</a:t>
            </a:r>
            <a:endParaRPr lang="en-US" dirty="0"/>
          </a:p>
        </p:txBody>
      </p:sp>
      <p:pic>
        <p:nvPicPr>
          <p:cNvPr id="4" name="Picture 3" descr="24. Michael My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9716" y="3429000"/>
            <a:ext cx="3913259" cy="3133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25. Sonic the Hedgehog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Debut Year: 1991</a:t>
            </a:r>
          </a:p>
          <a:p>
            <a:r>
              <a:rPr lang="en-US" dirty="0" smtClean="0"/>
              <a:t>Creators: Yuji Naka, Naoto Ohshima</a:t>
            </a:r>
          </a:p>
          <a:p>
            <a:r>
              <a:rPr lang="en-US" dirty="0" smtClean="0"/>
              <a:t>Company: Sega</a:t>
            </a:r>
          </a:p>
          <a:p>
            <a:r>
              <a:rPr lang="en-US" dirty="0" smtClean="0"/>
              <a:t>Game: Sonic the Hedgehog</a:t>
            </a:r>
          </a:p>
          <a:p>
            <a:r>
              <a:rPr lang="en-US" dirty="0" smtClean="0"/>
              <a:t>Sega’s Mascot</a:t>
            </a:r>
            <a:endParaRPr lang="en-US" dirty="0"/>
          </a:p>
        </p:txBody>
      </p:sp>
      <p:pic>
        <p:nvPicPr>
          <p:cNvPr id="4" name="Picture 3" descr="25. Son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2209800"/>
            <a:ext cx="2085975" cy="39543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26. Connor </a:t>
            </a:r>
            <a:r>
              <a:rPr lang="en-US" dirty="0" err="1" smtClean="0"/>
              <a:t>Kenway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Debut Year: 2012</a:t>
            </a:r>
          </a:p>
          <a:p>
            <a:r>
              <a:rPr lang="en-US" dirty="0" smtClean="0"/>
              <a:t>Creator: </a:t>
            </a:r>
            <a:r>
              <a:rPr lang="en-US" dirty="0" err="1" smtClean="0"/>
              <a:t>Ubisoft</a:t>
            </a:r>
            <a:endParaRPr lang="en-US" dirty="0" smtClean="0"/>
          </a:p>
          <a:p>
            <a:r>
              <a:rPr lang="en-US" dirty="0" smtClean="0"/>
              <a:t>Game: Assassin’s Creed III</a:t>
            </a:r>
          </a:p>
          <a:p>
            <a:r>
              <a:rPr lang="en-US" dirty="0" smtClean="0"/>
              <a:t>Native Name: </a:t>
            </a:r>
            <a:r>
              <a:rPr lang="en-US" dirty="0" err="1" smtClean="0"/>
              <a:t>Ratonhnhake:ton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26. Connor Kenwa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1499817"/>
            <a:ext cx="2657475" cy="48057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27. Kazuya </a:t>
            </a:r>
            <a:r>
              <a:rPr lang="en-US" dirty="0" err="1" smtClean="0"/>
              <a:t>Mishima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Debut Year: 1994</a:t>
            </a:r>
          </a:p>
          <a:p>
            <a:r>
              <a:rPr lang="en-US" dirty="0" smtClean="0"/>
              <a:t>Creator: </a:t>
            </a:r>
            <a:r>
              <a:rPr lang="en-US" dirty="0" err="1" smtClean="0"/>
              <a:t>Aya</a:t>
            </a:r>
            <a:r>
              <a:rPr lang="en-US" dirty="0" smtClean="0"/>
              <a:t> </a:t>
            </a:r>
            <a:r>
              <a:rPr lang="en-US" dirty="0" err="1" smtClean="0"/>
              <a:t>Takemura</a:t>
            </a:r>
            <a:endParaRPr lang="en-US" dirty="0" smtClean="0"/>
          </a:p>
          <a:p>
            <a:r>
              <a:rPr lang="en-US" dirty="0" smtClean="0"/>
              <a:t>Game: Tekken 1</a:t>
            </a:r>
          </a:p>
          <a:p>
            <a:r>
              <a:rPr lang="en-US" dirty="0" smtClean="0"/>
              <a:t>Harness the Devil Gene</a:t>
            </a:r>
          </a:p>
          <a:p>
            <a:r>
              <a:rPr lang="en-US" dirty="0" smtClean="0"/>
              <a:t>Father of Jin </a:t>
            </a:r>
            <a:r>
              <a:rPr lang="en-US" dirty="0" err="1" smtClean="0"/>
              <a:t>Kazama</a:t>
            </a:r>
            <a:endParaRPr lang="en-US" dirty="0"/>
          </a:p>
        </p:txBody>
      </p:sp>
      <p:pic>
        <p:nvPicPr>
          <p:cNvPr id="4" name="Picture 3" descr="27. Kazuya Mishim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1828800"/>
            <a:ext cx="2343150" cy="47307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28. Mario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Debut Year: 1981 (Donkey Kong)</a:t>
            </a:r>
          </a:p>
          <a:p>
            <a:r>
              <a:rPr lang="en-US" dirty="0" smtClean="0"/>
              <a:t>Creator: Shigeru Miyamoto</a:t>
            </a:r>
          </a:p>
          <a:p>
            <a:r>
              <a:rPr lang="en-US" dirty="0" smtClean="0"/>
              <a:t>Company: Nintendo</a:t>
            </a:r>
          </a:p>
          <a:p>
            <a:r>
              <a:rPr lang="en-US" dirty="0" smtClean="0"/>
              <a:t>Nintendo’s Mascot</a:t>
            </a:r>
          </a:p>
          <a:p>
            <a:r>
              <a:rPr lang="en-US" dirty="0" smtClean="0"/>
              <a:t>Brother: Luigi</a:t>
            </a:r>
            <a:endParaRPr lang="en-US" dirty="0"/>
          </a:p>
        </p:txBody>
      </p:sp>
      <p:pic>
        <p:nvPicPr>
          <p:cNvPr id="4" name="Picture 3" descr="28. Mari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2356184"/>
            <a:ext cx="2286000" cy="35493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Ezio</a:t>
            </a:r>
            <a:r>
              <a:rPr lang="en-US" dirty="0" smtClean="0"/>
              <a:t> </a:t>
            </a:r>
            <a:r>
              <a:rPr lang="en-US" dirty="0" err="1" smtClean="0"/>
              <a:t>Auditore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Debut Year: 2009</a:t>
            </a:r>
          </a:p>
          <a:p>
            <a:r>
              <a:rPr lang="en-US" dirty="0" smtClean="0"/>
              <a:t>Creator: </a:t>
            </a:r>
            <a:r>
              <a:rPr lang="en-US" dirty="0" err="1" smtClean="0"/>
              <a:t>Ubisoft</a:t>
            </a:r>
            <a:endParaRPr lang="en-US" dirty="0" smtClean="0"/>
          </a:p>
          <a:p>
            <a:r>
              <a:rPr lang="en-US" dirty="0" smtClean="0"/>
              <a:t>Game: Assassin’s Creed II</a:t>
            </a:r>
          </a:p>
          <a:p>
            <a:r>
              <a:rPr lang="en-US" dirty="0" smtClean="0"/>
              <a:t>Town: Firenze (Florence), Italy</a:t>
            </a:r>
          </a:p>
          <a:p>
            <a:endParaRPr lang="en-US" dirty="0"/>
          </a:p>
        </p:txBody>
      </p:sp>
      <p:pic>
        <p:nvPicPr>
          <p:cNvPr id="7" name="Picture 6" descr="2. Ezio Audito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1676400"/>
            <a:ext cx="2986890" cy="421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29. Darth Vader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Debut Year: 1977</a:t>
            </a:r>
          </a:p>
          <a:p>
            <a:r>
              <a:rPr lang="en-US" dirty="0" smtClean="0"/>
              <a:t>Creator: George Lucas</a:t>
            </a:r>
          </a:p>
          <a:p>
            <a:r>
              <a:rPr lang="en-US" dirty="0" smtClean="0"/>
              <a:t>Movie: Star Wars</a:t>
            </a:r>
          </a:p>
          <a:p>
            <a:r>
              <a:rPr lang="en-US" dirty="0" smtClean="0"/>
              <a:t>Affiliations: Dark Side</a:t>
            </a:r>
          </a:p>
          <a:p>
            <a:r>
              <a:rPr lang="en-US" dirty="0" smtClean="0"/>
              <a:t>Name: </a:t>
            </a:r>
            <a:r>
              <a:rPr lang="en-US" dirty="0" err="1" smtClean="0"/>
              <a:t>Anikan</a:t>
            </a:r>
            <a:r>
              <a:rPr lang="en-US" dirty="0" smtClean="0"/>
              <a:t> Skywalker</a:t>
            </a:r>
            <a:endParaRPr lang="en-US" dirty="0"/>
          </a:p>
        </p:txBody>
      </p:sp>
      <p:pic>
        <p:nvPicPr>
          <p:cNvPr id="4" name="Picture 3" descr="29. Darth Vad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590800"/>
            <a:ext cx="3649949" cy="2428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30. Superman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Debut Year: 1938</a:t>
            </a:r>
          </a:p>
          <a:p>
            <a:r>
              <a:rPr lang="en-US" dirty="0" smtClean="0"/>
              <a:t>Creators: Jerry Siegel, Joe Shuster</a:t>
            </a:r>
          </a:p>
          <a:p>
            <a:r>
              <a:rPr lang="en-US" dirty="0" smtClean="0"/>
              <a:t>Company: DC Comics</a:t>
            </a:r>
          </a:p>
          <a:p>
            <a:r>
              <a:rPr lang="en-US" dirty="0" smtClean="0"/>
              <a:t>Name: </a:t>
            </a:r>
            <a:r>
              <a:rPr lang="en-US" dirty="0" err="1" smtClean="0"/>
              <a:t>Kal</a:t>
            </a:r>
            <a:r>
              <a:rPr lang="en-US" dirty="0" smtClean="0"/>
              <a:t>-El/Clark Kent</a:t>
            </a:r>
          </a:p>
          <a:p>
            <a:r>
              <a:rPr lang="en-US" dirty="0" smtClean="0"/>
              <a:t>Lives: Krypton/Metropolis</a:t>
            </a:r>
          </a:p>
        </p:txBody>
      </p:sp>
      <p:pic>
        <p:nvPicPr>
          <p:cNvPr id="4" name="Picture 3" descr="30. Superm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914400"/>
            <a:ext cx="2800350" cy="56361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31. Harley Quinn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Debut Year: 1993</a:t>
            </a:r>
          </a:p>
          <a:p>
            <a:r>
              <a:rPr lang="en-US" dirty="0" smtClean="0"/>
              <a:t>Creators: Paul </a:t>
            </a:r>
            <a:r>
              <a:rPr lang="en-US" dirty="0" err="1" smtClean="0"/>
              <a:t>Dini</a:t>
            </a:r>
            <a:r>
              <a:rPr lang="en-US" dirty="0" smtClean="0"/>
              <a:t>, Bruce </a:t>
            </a:r>
            <a:r>
              <a:rPr lang="en-US" dirty="0" err="1" smtClean="0"/>
              <a:t>Timm</a:t>
            </a:r>
            <a:endParaRPr lang="en-US" dirty="0" smtClean="0"/>
          </a:p>
          <a:p>
            <a:r>
              <a:rPr lang="en-US" dirty="0" smtClean="0"/>
              <a:t>Company: DC Comics</a:t>
            </a:r>
          </a:p>
          <a:p>
            <a:r>
              <a:rPr lang="en-US" dirty="0" smtClean="0"/>
              <a:t>Name: </a:t>
            </a:r>
            <a:r>
              <a:rPr lang="en-US" dirty="0" err="1" smtClean="0"/>
              <a:t>Harleen</a:t>
            </a:r>
            <a:r>
              <a:rPr lang="en-US" dirty="0" smtClean="0"/>
              <a:t> </a:t>
            </a:r>
            <a:r>
              <a:rPr lang="en-US" dirty="0" err="1" smtClean="0"/>
              <a:t>Quinzel</a:t>
            </a:r>
            <a:endParaRPr lang="en-US" dirty="0" smtClean="0"/>
          </a:p>
          <a:p>
            <a:r>
              <a:rPr lang="en-US" dirty="0" smtClean="0"/>
              <a:t>Occupation: Psychiatrist </a:t>
            </a:r>
            <a:endParaRPr lang="en-US" dirty="0"/>
          </a:p>
        </p:txBody>
      </p:sp>
      <p:pic>
        <p:nvPicPr>
          <p:cNvPr id="4" name="Picture 3" descr="31. Harley Quin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2337084"/>
            <a:ext cx="2543175" cy="40065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32. Chun-Li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Debut Year: 1991</a:t>
            </a:r>
          </a:p>
          <a:p>
            <a:r>
              <a:rPr lang="en-US" dirty="0" smtClean="0"/>
              <a:t>Creator: </a:t>
            </a:r>
            <a:r>
              <a:rPr lang="en-US" dirty="0" err="1" smtClean="0"/>
              <a:t>Akiman</a:t>
            </a:r>
            <a:r>
              <a:rPr lang="en-US" dirty="0" smtClean="0"/>
              <a:t> Yasuda</a:t>
            </a:r>
          </a:p>
          <a:p>
            <a:r>
              <a:rPr lang="en-US" dirty="0" smtClean="0"/>
              <a:t>Game: Street Fighter II</a:t>
            </a:r>
          </a:p>
          <a:p>
            <a:r>
              <a:rPr lang="en-US" dirty="0" smtClean="0"/>
              <a:t>Interpol Officer</a:t>
            </a:r>
            <a:endParaRPr lang="en-US" dirty="0"/>
          </a:p>
        </p:txBody>
      </p:sp>
      <p:pic>
        <p:nvPicPr>
          <p:cNvPr id="4" name="Picture 3" descr="32. Chun-L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799" y="2057400"/>
            <a:ext cx="3563905" cy="4238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33. Sonya Blade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Debut Year: 1992</a:t>
            </a:r>
          </a:p>
          <a:p>
            <a:r>
              <a:rPr lang="en-US" dirty="0" smtClean="0"/>
              <a:t>Creator: John Tobias, Ed Boon</a:t>
            </a:r>
          </a:p>
          <a:p>
            <a:r>
              <a:rPr lang="en-US" dirty="0" smtClean="0"/>
              <a:t>Game: Mortal </a:t>
            </a:r>
            <a:r>
              <a:rPr lang="en-US" dirty="0" err="1" smtClean="0"/>
              <a:t>Kombat</a:t>
            </a:r>
            <a:endParaRPr lang="en-US" dirty="0" smtClean="0"/>
          </a:p>
          <a:p>
            <a:r>
              <a:rPr lang="en-US" dirty="0" smtClean="0"/>
              <a:t>Member of the U.S. Special Forces</a:t>
            </a:r>
            <a:endParaRPr lang="en-US" dirty="0"/>
          </a:p>
        </p:txBody>
      </p:sp>
      <p:pic>
        <p:nvPicPr>
          <p:cNvPr id="4" name="Picture 3" descr="33. Sonya Bla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2438400"/>
            <a:ext cx="2989664" cy="3667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34. </a:t>
            </a:r>
            <a:r>
              <a:rPr lang="en-US" dirty="0" err="1" smtClean="0"/>
              <a:t>Mileena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Debut Year: 1993</a:t>
            </a:r>
          </a:p>
          <a:p>
            <a:r>
              <a:rPr lang="en-US" dirty="0" smtClean="0"/>
              <a:t>Creators: John Tobias, Ed Boon</a:t>
            </a:r>
          </a:p>
          <a:p>
            <a:r>
              <a:rPr lang="en-US" dirty="0" smtClean="0"/>
              <a:t>Game: Mortal </a:t>
            </a:r>
            <a:r>
              <a:rPr lang="en-US" dirty="0" err="1" smtClean="0"/>
              <a:t>Kombat</a:t>
            </a:r>
            <a:r>
              <a:rPr lang="en-US" dirty="0" smtClean="0"/>
              <a:t> II</a:t>
            </a:r>
          </a:p>
          <a:p>
            <a:r>
              <a:rPr lang="en-US" dirty="0" smtClean="0"/>
              <a:t>Evil twin sister of </a:t>
            </a:r>
            <a:r>
              <a:rPr lang="en-US" dirty="0" err="1" smtClean="0"/>
              <a:t>Kitana</a:t>
            </a:r>
            <a:endParaRPr lang="en-US" dirty="0" smtClean="0"/>
          </a:p>
          <a:p>
            <a:r>
              <a:rPr lang="en-US" dirty="0" smtClean="0"/>
              <a:t>Heir to </a:t>
            </a:r>
            <a:r>
              <a:rPr lang="en-US" dirty="0" err="1" smtClean="0"/>
              <a:t>Shao</a:t>
            </a:r>
            <a:r>
              <a:rPr lang="en-US" dirty="0" smtClean="0"/>
              <a:t> Kahn’s throne</a:t>
            </a:r>
            <a:endParaRPr lang="en-US" dirty="0"/>
          </a:p>
        </p:txBody>
      </p:sp>
      <p:pic>
        <p:nvPicPr>
          <p:cNvPr id="4" name="Picture 3" descr="34. Milee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2286000"/>
            <a:ext cx="3323492" cy="3600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35. Ling </a:t>
            </a:r>
            <a:r>
              <a:rPr lang="en-US" dirty="0" err="1" smtClean="0"/>
              <a:t>Xiaoyu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Debut Year: 1997</a:t>
            </a:r>
          </a:p>
          <a:p>
            <a:r>
              <a:rPr lang="en-US" dirty="0" smtClean="0"/>
              <a:t>Creator: </a:t>
            </a:r>
            <a:r>
              <a:rPr lang="en-US" dirty="0" err="1" smtClean="0"/>
              <a:t>Aya</a:t>
            </a:r>
            <a:r>
              <a:rPr lang="en-US" dirty="0" smtClean="0"/>
              <a:t> </a:t>
            </a:r>
            <a:r>
              <a:rPr lang="en-US" dirty="0" err="1" smtClean="0"/>
              <a:t>Takemura</a:t>
            </a:r>
            <a:endParaRPr lang="en-US" dirty="0" smtClean="0"/>
          </a:p>
          <a:p>
            <a:r>
              <a:rPr lang="en-US" dirty="0" smtClean="0"/>
              <a:t>Game: Tekken 3</a:t>
            </a:r>
          </a:p>
          <a:p>
            <a:r>
              <a:rPr lang="en-US" dirty="0" smtClean="0"/>
              <a:t>Love interest of Jin </a:t>
            </a:r>
            <a:r>
              <a:rPr lang="en-US" dirty="0" err="1" smtClean="0"/>
              <a:t>Kazama</a:t>
            </a:r>
            <a:endParaRPr lang="en-US" dirty="0"/>
          </a:p>
        </p:txBody>
      </p:sp>
      <p:pic>
        <p:nvPicPr>
          <p:cNvPr id="4" name="Picture 3" descr="35. Ling Xiaoy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1752600"/>
            <a:ext cx="3318001" cy="4143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3 Bonus Characters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I made a survey and I asked my friends which characters will be on the presentation, and these are their choices.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36. Son </a:t>
            </a:r>
            <a:r>
              <a:rPr lang="en-US" dirty="0" err="1" smtClean="0"/>
              <a:t>Goku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Debut Year: 1984</a:t>
            </a:r>
          </a:p>
          <a:p>
            <a:r>
              <a:rPr lang="en-US" dirty="0" smtClean="0"/>
              <a:t>Creator: Akira </a:t>
            </a:r>
            <a:r>
              <a:rPr lang="en-US" dirty="0" err="1" smtClean="0"/>
              <a:t>Toriyoma</a:t>
            </a:r>
            <a:endParaRPr lang="en-US" dirty="0" smtClean="0"/>
          </a:p>
          <a:p>
            <a:r>
              <a:rPr lang="en-US" dirty="0" err="1" smtClean="0"/>
              <a:t>Manga</a:t>
            </a:r>
            <a:r>
              <a:rPr lang="en-US" dirty="0" smtClean="0"/>
              <a:t>/Anime: Dragon Ball Z</a:t>
            </a:r>
          </a:p>
          <a:p>
            <a:r>
              <a:rPr lang="en-US" dirty="0" smtClean="0"/>
              <a:t>Superman’s Eastern Counterpart</a:t>
            </a:r>
            <a:endParaRPr lang="en-US" dirty="0"/>
          </a:p>
        </p:txBody>
      </p:sp>
      <p:pic>
        <p:nvPicPr>
          <p:cNvPr id="4" name="Picture 3" descr="36. Gok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1905000"/>
            <a:ext cx="2995013" cy="4324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37. Master Chief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Debut Year: 2001</a:t>
            </a:r>
          </a:p>
          <a:p>
            <a:r>
              <a:rPr lang="en-US" dirty="0" smtClean="0"/>
              <a:t>Creator: </a:t>
            </a:r>
            <a:r>
              <a:rPr lang="en-US" dirty="0" err="1" smtClean="0"/>
              <a:t>Bungie</a:t>
            </a:r>
            <a:endParaRPr lang="en-US" dirty="0" smtClean="0"/>
          </a:p>
          <a:p>
            <a:r>
              <a:rPr lang="en-US" dirty="0" smtClean="0"/>
              <a:t>Game: Halo</a:t>
            </a:r>
          </a:p>
          <a:p>
            <a:r>
              <a:rPr lang="en-US" dirty="0" smtClean="0"/>
              <a:t>Name: John-117</a:t>
            </a:r>
            <a:endParaRPr lang="en-US" dirty="0"/>
          </a:p>
        </p:txBody>
      </p:sp>
      <p:pic>
        <p:nvPicPr>
          <p:cNvPr id="4" name="Picture 3" descr="37. Master Chie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2362200"/>
            <a:ext cx="3514725" cy="3514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Scorpion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Debut Year: 1992</a:t>
            </a:r>
          </a:p>
          <a:p>
            <a:r>
              <a:rPr lang="en-US" dirty="0" smtClean="0"/>
              <a:t>Creator: Ed Boon, John Tobias</a:t>
            </a:r>
          </a:p>
          <a:p>
            <a:r>
              <a:rPr lang="en-US" dirty="0" smtClean="0"/>
              <a:t>Game: Mortal </a:t>
            </a:r>
            <a:r>
              <a:rPr lang="en-US" dirty="0" err="1" smtClean="0"/>
              <a:t>Kombat</a:t>
            </a:r>
            <a:r>
              <a:rPr lang="en-US" dirty="0" smtClean="0"/>
              <a:t> </a:t>
            </a:r>
          </a:p>
          <a:p>
            <a:r>
              <a:rPr lang="en-US" dirty="0" smtClean="0"/>
              <a:t>Lives: The </a:t>
            </a:r>
            <a:r>
              <a:rPr lang="en-US" dirty="0" err="1" smtClean="0"/>
              <a:t>Netherrealm</a:t>
            </a:r>
            <a:endParaRPr lang="en-US" dirty="0" smtClean="0"/>
          </a:p>
          <a:p>
            <a:r>
              <a:rPr lang="en-US" dirty="0" smtClean="0"/>
              <a:t>Alias: </a:t>
            </a:r>
            <a:r>
              <a:rPr lang="en-US" dirty="0" err="1" smtClean="0"/>
              <a:t>Hanzo</a:t>
            </a:r>
            <a:r>
              <a:rPr lang="en-US" dirty="0" smtClean="0"/>
              <a:t> </a:t>
            </a:r>
            <a:r>
              <a:rPr lang="en-US" dirty="0" err="1" smtClean="0"/>
              <a:t>Hasashi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3. Scorp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1" y="1752600"/>
            <a:ext cx="3220074" cy="38140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38. Brian O’Connor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Debut Year: 2001</a:t>
            </a:r>
          </a:p>
          <a:p>
            <a:r>
              <a:rPr lang="en-US" dirty="0" smtClean="0"/>
              <a:t>Creator/Distributor: Universal Pictures</a:t>
            </a:r>
          </a:p>
          <a:p>
            <a:r>
              <a:rPr lang="en-US" dirty="0" smtClean="0"/>
              <a:t>Movie: The Fast &amp; The Furious</a:t>
            </a:r>
          </a:p>
          <a:p>
            <a:r>
              <a:rPr lang="en-US" dirty="0" smtClean="0"/>
              <a:t>Portrayed by: Paul Walker</a:t>
            </a:r>
            <a:endParaRPr lang="en-US" dirty="0"/>
          </a:p>
        </p:txBody>
      </p:sp>
      <p:pic>
        <p:nvPicPr>
          <p:cNvPr id="4" name="Picture 3" descr="38. Brian O'Conn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4114800"/>
            <a:ext cx="3924300" cy="21976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M. Bison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Debut Year: 1991</a:t>
            </a:r>
          </a:p>
          <a:p>
            <a:r>
              <a:rPr lang="en-US" dirty="0" smtClean="0"/>
              <a:t>Creator: </a:t>
            </a:r>
            <a:r>
              <a:rPr lang="en-US" dirty="0" err="1" smtClean="0"/>
              <a:t>Akiman</a:t>
            </a:r>
            <a:r>
              <a:rPr lang="en-US" dirty="0" smtClean="0"/>
              <a:t> Yasuda</a:t>
            </a:r>
          </a:p>
          <a:p>
            <a:r>
              <a:rPr lang="en-US" dirty="0" smtClean="0"/>
              <a:t>Game: Street Fighter II</a:t>
            </a:r>
          </a:p>
          <a:p>
            <a:r>
              <a:rPr lang="en-US" dirty="0" smtClean="0"/>
              <a:t>Occupation: Dictator</a:t>
            </a:r>
          </a:p>
          <a:p>
            <a:r>
              <a:rPr lang="en-US" dirty="0" smtClean="0"/>
              <a:t>Organization: </a:t>
            </a:r>
            <a:r>
              <a:rPr lang="en-US" dirty="0" err="1" smtClean="0"/>
              <a:t>Shadaloo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4. M. Bis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1981200"/>
            <a:ext cx="2933700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Albert </a:t>
            </a:r>
            <a:r>
              <a:rPr lang="en-US" dirty="0" err="1" smtClean="0"/>
              <a:t>Wesker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Debut Year: 1996</a:t>
            </a:r>
          </a:p>
          <a:p>
            <a:r>
              <a:rPr lang="en-US" dirty="0" smtClean="0"/>
              <a:t>Creator: Kenichi </a:t>
            </a:r>
            <a:r>
              <a:rPr lang="en-US" dirty="0" err="1" smtClean="0"/>
              <a:t>Iwao</a:t>
            </a:r>
            <a:endParaRPr lang="en-US" dirty="0" smtClean="0"/>
          </a:p>
          <a:p>
            <a:r>
              <a:rPr lang="en-US" dirty="0" smtClean="0"/>
              <a:t>Game: Resident Evil</a:t>
            </a:r>
          </a:p>
          <a:p>
            <a:r>
              <a:rPr lang="en-US" dirty="0" smtClean="0"/>
              <a:t>Organization: Umbrella Corporation</a:t>
            </a:r>
            <a:endParaRPr lang="en-US" dirty="0"/>
          </a:p>
        </p:txBody>
      </p:sp>
      <p:pic>
        <p:nvPicPr>
          <p:cNvPr id="4" name="Picture 3" descr="5. Albert Wesk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3810000"/>
            <a:ext cx="3276600" cy="2867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Jin </a:t>
            </a:r>
            <a:r>
              <a:rPr lang="en-US" dirty="0" err="1" smtClean="0"/>
              <a:t>Kazama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Debut Year: 1997</a:t>
            </a:r>
          </a:p>
          <a:p>
            <a:r>
              <a:rPr lang="en-US" dirty="0" smtClean="0"/>
              <a:t>Creator: </a:t>
            </a:r>
            <a:r>
              <a:rPr lang="en-US" dirty="0" err="1" smtClean="0"/>
              <a:t>Aya</a:t>
            </a:r>
            <a:r>
              <a:rPr lang="en-US" dirty="0" smtClean="0"/>
              <a:t> </a:t>
            </a:r>
            <a:r>
              <a:rPr lang="en-US" dirty="0" err="1" smtClean="0"/>
              <a:t>Takemura</a:t>
            </a:r>
            <a:endParaRPr lang="en-US" dirty="0" smtClean="0"/>
          </a:p>
          <a:p>
            <a:r>
              <a:rPr lang="en-US" dirty="0" smtClean="0"/>
              <a:t>Game: Tekken 3</a:t>
            </a:r>
          </a:p>
          <a:p>
            <a:r>
              <a:rPr lang="en-US" dirty="0" smtClean="0"/>
              <a:t>Occupation: CEO </a:t>
            </a:r>
            <a:r>
              <a:rPr lang="en-US" dirty="0" err="1" smtClean="0"/>
              <a:t>Mishima</a:t>
            </a:r>
            <a:r>
              <a:rPr lang="en-US" dirty="0" smtClean="0"/>
              <a:t> Zaibatsu</a:t>
            </a:r>
            <a:endParaRPr lang="en-US" dirty="0"/>
          </a:p>
        </p:txBody>
      </p:sp>
      <p:pic>
        <p:nvPicPr>
          <p:cNvPr id="4" name="Picture 3" descr="6. Jin Kazam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3962400"/>
            <a:ext cx="3069771" cy="2686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Desmond Miles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Debut Year: 2008</a:t>
            </a:r>
          </a:p>
          <a:p>
            <a:r>
              <a:rPr lang="en-US" dirty="0" smtClean="0"/>
              <a:t>Creator: </a:t>
            </a:r>
            <a:r>
              <a:rPr lang="en-US" dirty="0" err="1" smtClean="0"/>
              <a:t>Ubisoft</a:t>
            </a:r>
            <a:endParaRPr lang="en-US" dirty="0" smtClean="0"/>
          </a:p>
          <a:p>
            <a:r>
              <a:rPr lang="en-US" dirty="0" smtClean="0"/>
              <a:t>Game: Assassin’s Creed I</a:t>
            </a:r>
          </a:p>
          <a:p>
            <a:r>
              <a:rPr lang="en-US" dirty="0" smtClean="0"/>
              <a:t>Occupation: Bartender</a:t>
            </a:r>
          </a:p>
          <a:p>
            <a:r>
              <a:rPr lang="en-US" dirty="0" smtClean="0"/>
              <a:t>Affiliations: Assassin Brotherhood</a:t>
            </a:r>
            <a:endParaRPr lang="en-US" dirty="0"/>
          </a:p>
        </p:txBody>
      </p:sp>
      <p:pic>
        <p:nvPicPr>
          <p:cNvPr id="4" name="Picture 3" descr="7. Desmond Mil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2362200"/>
            <a:ext cx="2646920" cy="3533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Terminator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Debut Year: 1984</a:t>
            </a:r>
          </a:p>
          <a:p>
            <a:r>
              <a:rPr lang="en-US" dirty="0" smtClean="0"/>
              <a:t>Creator: James Cameron</a:t>
            </a:r>
          </a:p>
          <a:p>
            <a:r>
              <a:rPr lang="en-US" dirty="0" smtClean="0"/>
              <a:t>Movie: Terminator 1</a:t>
            </a:r>
          </a:p>
          <a:p>
            <a:r>
              <a:rPr lang="en-US" dirty="0" smtClean="0"/>
              <a:t>Portrayed by: Arnold Schwarzenegger</a:t>
            </a:r>
          </a:p>
          <a:p>
            <a:r>
              <a:rPr lang="en-US" dirty="0" smtClean="0"/>
              <a:t>Model: T-800 Model 101</a:t>
            </a:r>
            <a:endParaRPr lang="en-US" dirty="0"/>
          </a:p>
        </p:txBody>
      </p:sp>
      <p:pic>
        <p:nvPicPr>
          <p:cNvPr id="4" name="Picture 3" descr="8. Terminator (T-80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3885594"/>
            <a:ext cx="3152775" cy="25247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122</TotalTime>
  <Words>958</Words>
  <Application>Microsoft Office PowerPoint</Application>
  <PresentationFormat>On-screen Show (4:3)</PresentationFormat>
  <Paragraphs>223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Flow</vt:lpstr>
      <vt:lpstr>30 Day Challenge</vt:lpstr>
      <vt:lpstr>1. Batman</vt:lpstr>
      <vt:lpstr>2. Ezio Auditore</vt:lpstr>
      <vt:lpstr>3. Scorpion</vt:lpstr>
      <vt:lpstr>4. M. Bison</vt:lpstr>
      <vt:lpstr>5. Albert Wesker</vt:lpstr>
      <vt:lpstr>6. Jin Kazama</vt:lpstr>
      <vt:lpstr>7. Desmond Miles</vt:lpstr>
      <vt:lpstr>8. Terminator </vt:lpstr>
      <vt:lpstr>9. Kratos</vt:lpstr>
      <vt:lpstr>10. Deadpool</vt:lpstr>
      <vt:lpstr>11. Arno Dorian</vt:lpstr>
      <vt:lpstr>12. The Joker</vt:lpstr>
      <vt:lpstr>13. Spider-Man</vt:lpstr>
      <vt:lpstr>14. RoboCop</vt:lpstr>
      <vt:lpstr>15. Jason Voorhees</vt:lpstr>
      <vt:lpstr>16. Nightwing</vt:lpstr>
      <vt:lpstr>17. Guile</vt:lpstr>
      <vt:lpstr>18. Captain America </vt:lpstr>
      <vt:lpstr>19. John Connor</vt:lpstr>
      <vt:lpstr>20. Two-Face</vt:lpstr>
      <vt:lpstr>21. Shao Kahn</vt:lpstr>
      <vt:lpstr>22. Godzilla</vt:lpstr>
      <vt:lpstr>23. John Mactavish</vt:lpstr>
      <vt:lpstr>24. Michael Myers</vt:lpstr>
      <vt:lpstr>25. Sonic the Hedgehog</vt:lpstr>
      <vt:lpstr>26. Connor Kenway</vt:lpstr>
      <vt:lpstr>27. Kazuya Mishima</vt:lpstr>
      <vt:lpstr>28. Mario</vt:lpstr>
      <vt:lpstr>29. Darth Vader</vt:lpstr>
      <vt:lpstr>30. Superman</vt:lpstr>
      <vt:lpstr>31. Harley Quinn</vt:lpstr>
      <vt:lpstr>32. Chun-Li</vt:lpstr>
      <vt:lpstr>33. Sonya Blade</vt:lpstr>
      <vt:lpstr>34. Mileena</vt:lpstr>
      <vt:lpstr>35. Ling Xiaoyu</vt:lpstr>
      <vt:lpstr>3 Bonus Characters</vt:lpstr>
      <vt:lpstr>36. Son Goku</vt:lpstr>
      <vt:lpstr>37. Master Chief</vt:lpstr>
      <vt:lpstr>38. Brian O’Connor </vt:lpstr>
    </vt:vector>
  </TitlesOfParts>
  <Company>Deftones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30 Day Challenge</dc:title>
  <dc:creator>fish</dc:creator>
  <cp:lastModifiedBy>Windows Ultimate</cp:lastModifiedBy>
  <cp:revision>14</cp:revision>
  <dcterms:created xsi:type="dcterms:W3CDTF">2015-07-30T07:09:03Z</dcterms:created>
  <dcterms:modified xsi:type="dcterms:W3CDTF">2015-08-26T01:35:53Z</dcterms:modified>
</cp:coreProperties>
</file>