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5143500" cx="9144000"/>
  <p:notesSz cx="6858000" cy="9144000"/>
  <p:embeddedFontLst>
    <p:embeddedFont>
      <p:font typeface="Caveat"/>
      <p:regular r:id="rId11"/>
      <p:bold r:id="rId12"/>
    </p:embeddedFont>
    <p:embeddedFont>
      <p:font typeface="EB Garamond"/>
      <p:regular r:id="rId13"/>
      <p:bold r:id="rId14"/>
      <p:italic r:id="rId15"/>
      <p:boldItalic r:id="rId16"/>
    </p:embeddedFont>
    <p:embeddedFont>
      <p:font typeface="Spectral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Spectral-boldItalic.fntdata"/><Relationship Id="rId11" Type="http://schemas.openxmlformats.org/officeDocument/2006/relationships/font" Target="fonts/Caveat-regular.fntdata"/><Relationship Id="rId10" Type="http://schemas.openxmlformats.org/officeDocument/2006/relationships/slide" Target="slides/slide5.xml"/><Relationship Id="rId13" Type="http://schemas.openxmlformats.org/officeDocument/2006/relationships/font" Target="fonts/EBGaramond-regular.fntdata"/><Relationship Id="rId12" Type="http://schemas.openxmlformats.org/officeDocument/2006/relationships/font" Target="fonts/Cavea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EBGaramond-italic.fntdata"/><Relationship Id="rId14" Type="http://schemas.openxmlformats.org/officeDocument/2006/relationships/font" Target="fonts/EBGaramond-bold.fntdata"/><Relationship Id="rId17" Type="http://schemas.openxmlformats.org/officeDocument/2006/relationships/font" Target="fonts/Spectral-regular.fntdata"/><Relationship Id="rId16" Type="http://schemas.openxmlformats.org/officeDocument/2006/relationships/font" Target="fonts/EBGaramond-bold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Spectral-italic.fntdata"/><Relationship Id="rId6" Type="http://schemas.openxmlformats.org/officeDocument/2006/relationships/slide" Target="slides/slide1.xml"/><Relationship Id="rId18" Type="http://schemas.openxmlformats.org/officeDocument/2006/relationships/font" Target="fonts/Spectral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6d32a1bb7beb9104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6d32a1bb7beb9104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6d32a1bb7beb9104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6d32a1bb7beb9104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d32a1bb7beb9104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d32a1bb7beb9104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d32a1bb7beb9104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6d32a1bb7beb9104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hyperlink" Target="http://drive.google.com/file/d/0BwcvMnyWFYm0MllQUE1qWUY3aVdKcmo2eUJnLVVUWGNtWklV/view" TargetMode="External"/><Relationship Id="rId5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-1615"/>
          <a:stretch/>
        </p:blipFill>
        <p:spPr>
          <a:xfrm>
            <a:off x="5058125" y="49825"/>
            <a:ext cx="3857775" cy="522634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-1205100" y="114475"/>
            <a:ext cx="8520600" cy="94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My 30 Day challenge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-1205100" y="1054975"/>
            <a:ext cx="8520600" cy="71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veat"/>
                <a:ea typeface="Caveat"/>
                <a:cs typeface="Caveat"/>
                <a:sym typeface="Caveat"/>
              </a:rPr>
              <a:t>Marian Danga | BE 111 | September 2018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-277945" l="-247144" r="122324" t="153125"/>
          <a:stretch/>
        </p:blipFill>
        <p:spPr>
          <a:xfrm>
            <a:off x="6382055" y="4221401"/>
            <a:ext cx="9244626" cy="6933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950" y="-97763"/>
            <a:ext cx="4283923" cy="5711923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>
            <p:ph type="title"/>
          </p:nvPr>
        </p:nvSpPr>
        <p:spPr>
          <a:xfrm>
            <a:off x="4099525" y="445025"/>
            <a:ext cx="473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What: </a:t>
            </a:r>
            <a:endParaRPr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929000" y="1322000"/>
            <a:ext cx="4903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7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    For each day for 30 days, I will work on a painting/sketch/animation for at least 3 hours. </a:t>
            </a:r>
            <a:endParaRPr sz="27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169575" y="41837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How: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742249" y="1106250"/>
            <a:ext cx="4673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   </a:t>
            </a:r>
            <a:r>
              <a:rPr lang="en" sz="2400">
                <a:latin typeface="Caveat"/>
                <a:ea typeface="Caveat"/>
                <a:cs typeface="Caveat"/>
                <a:sym typeface="Caveat"/>
              </a:rPr>
              <a:t>  Although 3 hours sounds like a lot </a:t>
            </a:r>
            <a:r>
              <a:rPr lang="en" sz="2400">
                <a:latin typeface="Caveat"/>
                <a:ea typeface="Caveat"/>
                <a:cs typeface="Caveat"/>
                <a:sym typeface="Caveat"/>
              </a:rPr>
              <a:t>of time out of each day, my schedule does allow for it. Even on the occasional day where I may have a small amount of free time in between classes and work, I can work on a pieces little bit at a time throughout the day until it eventually totals about 3 hours.</a:t>
            </a:r>
            <a:endParaRPr sz="24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8050" y="-53500"/>
            <a:ext cx="3726299" cy="519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475" y="520400"/>
            <a:ext cx="7614524" cy="462310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>
            <p:ph type="title"/>
          </p:nvPr>
        </p:nvSpPr>
        <p:spPr>
          <a:xfrm>
            <a:off x="702625" y="434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Why: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184825" y="940650"/>
            <a:ext cx="5016900" cy="32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</a:t>
            </a:r>
            <a:r>
              <a:rPr lang="en" sz="2400">
                <a:latin typeface="Caveat"/>
                <a:ea typeface="Caveat"/>
                <a:cs typeface="Caveat"/>
                <a:sym typeface="Caveat"/>
              </a:rPr>
              <a:t>Digital art means a lot to me, and </a:t>
            </a:r>
            <a:r>
              <a:rPr lang="en" sz="2400">
                <a:latin typeface="Caveat"/>
                <a:ea typeface="Caveat"/>
                <a:cs typeface="Caveat"/>
                <a:sym typeface="Caveat"/>
              </a:rPr>
              <a:t>I’ve always put time into developing my skills. It’s just this time, the amount of practice will be a little more condensed and rigorous. I don’t think I’ve ever finished a piece every single day for 30 days. It will be quite intense, at least for me.</a:t>
            </a:r>
            <a:endParaRPr sz="24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 b="-2113" l="0" r="-1163" t="0"/>
          <a:stretch/>
        </p:blipFill>
        <p:spPr>
          <a:xfrm>
            <a:off x="-1229700" y="0"/>
            <a:ext cx="5072175" cy="52340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>
            <p:ph type="title"/>
          </p:nvPr>
        </p:nvSpPr>
        <p:spPr>
          <a:xfrm>
            <a:off x="1767575" y="58350"/>
            <a:ext cx="667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pectral"/>
                <a:ea typeface="Spectral"/>
                <a:cs typeface="Spectral"/>
                <a:sym typeface="Spectral"/>
              </a:rPr>
              <a:t>Goal:</a:t>
            </a:r>
            <a:endParaRPr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2431275" y="330725"/>
            <a:ext cx="6260400" cy="36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</a:t>
            </a:r>
            <a:r>
              <a:rPr lang="en" sz="2400">
                <a:latin typeface="Caveat"/>
                <a:ea typeface="Caveat"/>
                <a:cs typeface="Caveat"/>
                <a:sym typeface="Caveat"/>
              </a:rPr>
              <a:t>  My goal is to see a clear improvement in my art at the end of 30 days. I want to have developed a more solid understanding of human anatomy, color theory, and I </a:t>
            </a:r>
            <a:r>
              <a:rPr lang="en" sz="2400">
                <a:latin typeface="Caveat"/>
                <a:ea typeface="Caveat"/>
                <a:cs typeface="Caveat"/>
                <a:sym typeface="Caveat"/>
              </a:rPr>
              <a:t>want to develop my animation skills so that my animations look more fluid.</a:t>
            </a:r>
            <a:endParaRPr sz="24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86" name="Google Shape;86;p17" title="Rxtbhnkn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6425" y="2120275"/>
            <a:ext cx="3924524" cy="29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