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3be807e6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3be807e6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397724f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397724f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397724f0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397724f0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3c5b72d4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3c5b72d4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472215b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472215b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57d5e15a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57d5e15a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57d5e15a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57d5e15a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30 Day Running Challenge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By: Ethan Camacho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Reason Why?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This is something I keep doing on a daily basis when I do not have any classes that involves any physical activity. The only difference is that I occasionally took breaks or did not run at all in some days. This time I need to measure how long my runs are.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Health Benefits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93400" y="12503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Physical activity keeps the body healthy and reduce risk of any disease.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Helps a lot with weight loss.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Can make muscle and bones stronger for other activities.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Prolonged inactivity can have side effects on the body.</a:t>
            </a:r>
            <a:endParaRPr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Keeping Track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23825" y="11805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I have a mode on my electronic device that keeps up with how much steps I have taken.  I have tested this feature multiple times and it is accurate on how much I have taken steps. The only time it can stop recording is when the number of steps reaches 99999.  I can also write down the number of steps and the date them on my notebook.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Goal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The goal for this challenge is for me to reach that 15,000 by the end of the month.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237600" y="1114850"/>
            <a:ext cx="4334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October 1- 6825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2- 6941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3- 7407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4- 7213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5- 4332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6- 6335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7-6849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8- 6825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237600" y="139775"/>
            <a:ext cx="8594700" cy="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Progress of 30 Days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4572000" y="1111700"/>
            <a:ext cx="4203300" cy="3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9- 7696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10- 6226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11- 5211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12- 9371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13- 8709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14- 10619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15- 9972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Progress of 30 Days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16- 8753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17- 9113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18- 8372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19- 8922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20- 9053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21- 8774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22- 7157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23- 10502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4572000" y="1152475"/>
            <a:ext cx="4253100" cy="33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24- 7966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25- 9222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26- 6000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27- 9016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28- 8636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29- 9685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30- 20167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Ending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 have accomplished my goal of 15,000+ steps. I admit that in my chart that some of numbers were below 5000. The only reasons for it is the weather interference, college classes, and I needed to take breaks.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PresentationFormat>On-screen Show (16:9)</PresentationFormat>
  <Paragraphs>59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 Light</vt:lpstr>
      <vt:lpstr>30 Day Running Challenge</vt:lpstr>
      <vt:lpstr>Reason Why?</vt:lpstr>
      <vt:lpstr>Health Benefits </vt:lpstr>
      <vt:lpstr>Keeping Track </vt:lpstr>
      <vt:lpstr>Goal</vt:lpstr>
      <vt:lpstr>Slide 6</vt:lpstr>
      <vt:lpstr>Progress of 30 Days</vt:lpstr>
      <vt:lpstr>Ending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Running Challenge</dc:title>
  <cp:lastModifiedBy>Jennifer</cp:lastModifiedBy>
  <cp:revision>1</cp:revision>
  <dcterms:modified xsi:type="dcterms:W3CDTF">2019-11-22T02:35:02Z</dcterms:modified>
</cp:coreProperties>
</file>