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5288-6A38-425A-BC0B-CF09727C415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339F1-1813-4C59-90D3-011A700CEE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30 Day Weight loss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Elvira </a:t>
            </a:r>
            <a:r>
              <a:rPr lang="en-US" dirty="0" err="1" smtClean="0"/>
              <a:t>Manglona</a:t>
            </a:r>
            <a:endParaRPr lang="en-US" dirty="0" smtClean="0"/>
          </a:p>
          <a:p>
            <a:r>
              <a:rPr lang="en-US" dirty="0" smtClean="0"/>
              <a:t>BE111</a:t>
            </a:r>
          </a:p>
          <a:p>
            <a:r>
              <a:rPr lang="en-US" dirty="0" smtClean="0"/>
              <a:t>Kimberly Bunts Anderson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3116"/>
            <a:ext cx="6643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plan to record my journey using videos and pictures. I also plan to write a journal on the days that falls on break time. I will journal how much weight I’ve lost and if I was able to overcome the challenge. </a:t>
            </a:r>
          </a:p>
        </p:txBody>
      </p:sp>
      <p:pic>
        <p:nvPicPr>
          <p:cNvPr id="3074" name="Picture 2" descr="C:\Users\RiRiKiKo\AppData\Local\Microsoft\Windows\INetCache\IE\ECG8VGW0\treadmill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56"/>
            <a:ext cx="2714644" cy="2714644"/>
          </a:xfrm>
          <a:prstGeom prst="rect">
            <a:avLst/>
          </a:prstGeom>
          <a:noFill/>
        </p:spPr>
      </p:pic>
      <p:pic>
        <p:nvPicPr>
          <p:cNvPr id="3076" name="Picture 4" descr="C:\Users\RiRiKiKo\AppData\Local\Microsoft\Windows\INetCache\IE\ECG8VGW0\yoga_diet_31216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143248"/>
            <a:ext cx="1503770" cy="2143140"/>
          </a:xfrm>
          <a:prstGeom prst="rect">
            <a:avLst/>
          </a:prstGeom>
          <a:noFill/>
        </p:spPr>
      </p:pic>
      <p:pic>
        <p:nvPicPr>
          <p:cNvPr id="3078" name="Picture 6" descr="C:\Users\RiRiKiKo\AppData\Local\Microsoft\Windows\INetCache\IE\NX0VUTDR\2012-04-22-figure-4-food-pyramid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2274881" cy="1966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5" y="1587671"/>
            <a:ext cx="6143668" cy="465937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257412" cy="2757494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/>
              <a:t> </a:t>
            </a:r>
            <a:r>
              <a:rPr lang="en-US" dirty="0" smtClean="0"/>
              <a:t>Breakfast</a:t>
            </a:r>
          </a:p>
          <a:p>
            <a:pPr>
              <a:buFontTx/>
              <a:buChar char="-"/>
            </a:pPr>
            <a:r>
              <a:rPr lang="en-US" sz="2400" dirty="0" smtClean="0"/>
              <a:t>Cereal</a:t>
            </a:r>
          </a:p>
          <a:p>
            <a:pPr>
              <a:buFontTx/>
              <a:buChar char="-"/>
            </a:pPr>
            <a:r>
              <a:rPr lang="en-US" sz="2400" dirty="0" smtClean="0"/>
              <a:t>Yoghurt</a:t>
            </a:r>
          </a:p>
          <a:p>
            <a:pPr>
              <a:buFontTx/>
              <a:buChar char="-"/>
            </a:pPr>
            <a:r>
              <a:rPr lang="en-US" sz="2400" dirty="0" smtClean="0"/>
              <a:t>Fruits</a:t>
            </a:r>
          </a:p>
          <a:p>
            <a:pPr>
              <a:buFontTx/>
              <a:buChar char="-"/>
            </a:pPr>
            <a:r>
              <a:rPr lang="en-US" sz="2400" dirty="0" smtClean="0"/>
              <a:t>Wheat bread sandwich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4214818"/>
            <a:ext cx="2143140" cy="2431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Lunch</a:t>
            </a:r>
          </a:p>
          <a:p>
            <a:pPr>
              <a:buFontTx/>
              <a:buChar char="-"/>
            </a:pPr>
            <a:r>
              <a:rPr lang="en-US" sz="2400" dirty="0" smtClean="0"/>
              <a:t>   </a:t>
            </a:r>
            <a:r>
              <a:rPr lang="en-US" sz="2400" dirty="0" err="1" smtClean="0"/>
              <a:t>Lemai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  Salad</a:t>
            </a:r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  Fried tofu</a:t>
            </a:r>
          </a:p>
          <a:p>
            <a:pPr>
              <a:buFontTx/>
              <a:buChar char="-"/>
            </a:pPr>
            <a:r>
              <a:rPr lang="en-US" sz="2400" dirty="0" smtClean="0"/>
              <a:t>   1 scoop rice with meat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1571612"/>
            <a:ext cx="2071702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Dinner</a:t>
            </a:r>
          </a:p>
          <a:p>
            <a:pPr>
              <a:buFontTx/>
              <a:buChar char="-"/>
            </a:pPr>
            <a:r>
              <a:rPr lang="en-US" sz="2400" dirty="0" smtClean="0"/>
              <a:t>   Salad</a:t>
            </a:r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  1 Scoop rice with meat</a:t>
            </a:r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  Sandwich</a:t>
            </a:r>
          </a:p>
        </p:txBody>
      </p:sp>
      <p:pic>
        <p:nvPicPr>
          <p:cNvPr id="1026" name="Picture 2" descr="C:\Program Files (x86)\Microsoft Office\MEDIA\CAGCAT10\j019928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14884"/>
            <a:ext cx="1840871" cy="1653766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21266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85926"/>
            <a:ext cx="1782166" cy="1811426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429132"/>
            <a:ext cx="1747418" cy="169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GIVE UP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Soda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Sweets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Junks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Salty food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Fast food</a:t>
            </a:r>
          </a:p>
        </p:txBody>
      </p:sp>
      <p:pic>
        <p:nvPicPr>
          <p:cNvPr id="2050" name="Picture 2" descr="C:\Program Files (x86)\Microsoft Office\MEDIA\CAGCAT10\j02952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72074"/>
            <a:ext cx="739896" cy="1094212"/>
          </a:xfrm>
          <a:prstGeom prst="rect">
            <a:avLst/>
          </a:prstGeom>
          <a:noFill/>
        </p:spPr>
      </p:pic>
      <p:pic>
        <p:nvPicPr>
          <p:cNvPr id="2051" name="Picture 3" descr="C:\Users\RiRiKiKo\AppData\Local\Microsoft\Windows\INetCache\IE\JG4ODSCP\CAN004r-290x29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714356"/>
            <a:ext cx="2762250" cy="2762250"/>
          </a:xfrm>
          <a:prstGeom prst="rect">
            <a:avLst/>
          </a:prstGeom>
          <a:noFill/>
        </p:spPr>
      </p:pic>
      <p:pic>
        <p:nvPicPr>
          <p:cNvPr id="2052" name="Picture 4" descr="C:\Users\RiRiKiKo\AppData\Local\Microsoft\Windows\INetCache\IE\NX0VUTDR\cool-ranch-dorito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572008"/>
            <a:ext cx="1651869" cy="1651869"/>
          </a:xfrm>
          <a:prstGeom prst="rect">
            <a:avLst/>
          </a:prstGeom>
          <a:noFill/>
        </p:spPr>
      </p:pic>
      <p:pic>
        <p:nvPicPr>
          <p:cNvPr id="2053" name="Picture 5" descr="C:\Users\RiRiKiKo\AppData\Local\Microsoft\Windows\INetCache\IE\ECG8VGW0\11_12_2_web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929066"/>
            <a:ext cx="3897307" cy="2598205"/>
          </a:xfrm>
          <a:prstGeom prst="rect">
            <a:avLst/>
          </a:prstGeom>
          <a:noFill/>
        </p:spPr>
      </p:pic>
      <p:pic>
        <p:nvPicPr>
          <p:cNvPr id="2054" name="Picture 6" descr="C:\Users\RiRiKiKo\AppData\Local\Microsoft\Windows\INetCache\IE\BCFIZDD9\SSWF-SweetPotatoBalls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571612"/>
            <a:ext cx="3319156" cy="2211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42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61981" y="647677"/>
            <a:ext cx="4038600" cy="3028950"/>
          </a:xfrm>
        </p:spPr>
      </p:pic>
      <p:pic>
        <p:nvPicPr>
          <p:cNvPr id="6" name="Content Placeholder 5" descr="IMG_42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709853" y="2004999"/>
            <a:ext cx="4038600" cy="3028950"/>
          </a:xfrm>
        </p:spPr>
      </p:pic>
      <p:pic>
        <p:nvPicPr>
          <p:cNvPr id="7" name="Picture 6" descr="IMG_4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34075" y="3548060"/>
            <a:ext cx="3619493" cy="2714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105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30 Day Weight loss Challenge</vt:lpstr>
      <vt:lpstr>Slide 2</vt:lpstr>
      <vt:lpstr>Schedule</vt:lpstr>
      <vt:lpstr>Food</vt:lpstr>
      <vt:lpstr>GIVE UP</vt:lpstr>
      <vt:lpstr>Slide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Day Weightloss Challenge</dc:title>
  <dc:creator>RiRiKiKo</dc:creator>
  <cp:lastModifiedBy>RiRiKiKo</cp:lastModifiedBy>
  <cp:revision>13</cp:revision>
  <dcterms:created xsi:type="dcterms:W3CDTF">2019-09-30T07:47:12Z</dcterms:created>
  <dcterms:modified xsi:type="dcterms:W3CDTF">2019-09-30T10:00:29Z</dcterms:modified>
</cp:coreProperties>
</file>