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3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5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4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18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8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0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EE6C35-F368-45D4-A3BF-208D7A0803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E0B0C0-620B-4F03-8CD1-7E73508836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Gb34D3ThpmjLNn-FLv2_y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30 day yoga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Allan Calangi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 haven’t take the time to manage my physical appearance so I decided to do something new to me and that I need to find something to relieve all stress and anxiety that always heads in my way.</a:t>
            </a:r>
            <a:endParaRPr lang="en-US" dirty="0"/>
          </a:p>
        </p:txBody>
      </p:sp>
      <p:pic>
        <p:nvPicPr>
          <p:cNvPr id="3074" name="Picture 2" descr="Image result for yo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442">
            <a:off x="9841649" y="4507648"/>
            <a:ext cx="2024198" cy="202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ifficult po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4398716"/>
            <a:ext cx="2278979" cy="22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t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185">
            <a:off x="1363712" y="282138"/>
            <a:ext cx="2829578" cy="17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en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439">
            <a:off x="9533091" y="285242"/>
            <a:ext cx="2415357" cy="24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yo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07" y="4868214"/>
            <a:ext cx="3534863" cy="19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Each day I will spend at least 2 hours on the Yoga Exercises. Each week I will move on to a set of different yoga poses to test and push my limitations. I will log each day the time I have spent on my yoga exercises and the different poses and if possible some pictures to document my experience.</a:t>
            </a:r>
            <a:endParaRPr lang="en-US" dirty="0"/>
          </a:p>
        </p:txBody>
      </p:sp>
      <p:pic>
        <p:nvPicPr>
          <p:cNvPr id="7" name="Picture 4" descr="Image result for 5 men clapping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9" y="442068"/>
            <a:ext cx="2279560" cy="13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587">
            <a:off x="7813397" y="315651"/>
            <a:ext cx="4023095" cy="17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Poses I’ll be 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Downward Facing Dog</a:t>
            </a:r>
          </a:p>
          <a:p>
            <a:r>
              <a:rPr lang="en-US" dirty="0" smtClean="0"/>
              <a:t>- Upward Facing Dog</a:t>
            </a:r>
          </a:p>
          <a:p>
            <a:r>
              <a:rPr lang="en-US" dirty="0" smtClean="0"/>
              <a:t>- Child’s Pose</a:t>
            </a:r>
          </a:p>
          <a:p>
            <a:r>
              <a:rPr lang="en-US" dirty="0" smtClean="0"/>
              <a:t>- 3 Legged Downward Dog</a:t>
            </a:r>
          </a:p>
          <a:p>
            <a:r>
              <a:rPr lang="en-US" dirty="0" smtClean="0"/>
              <a:t>- Different Variations Of the Warrior</a:t>
            </a:r>
          </a:p>
          <a:p>
            <a:r>
              <a:rPr lang="en-US" dirty="0" smtClean="0"/>
              <a:t>- Tree Pose</a:t>
            </a:r>
          </a:p>
          <a:p>
            <a:r>
              <a:rPr lang="en-US" dirty="0" smtClean="0"/>
              <a:t>- Lizard Pose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FireLog</a:t>
            </a:r>
            <a:r>
              <a:rPr lang="en-US" dirty="0" smtClean="0"/>
              <a:t> 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Youtube</a:t>
            </a:r>
            <a:r>
              <a:rPr lang="en-US" dirty="0" smtClean="0"/>
              <a:t> Channel where I will use as a guide for Yoga Poses: </a:t>
            </a:r>
            <a:r>
              <a:rPr lang="en-US" dirty="0">
                <a:hlinkClick r:id="rId2"/>
              </a:rPr>
              <a:t>https://www.youtube.com/channel/UCGb34D3ThpmjLNn-FLv2_yQ</a:t>
            </a:r>
            <a:endParaRPr lang="en-US" dirty="0"/>
          </a:p>
        </p:txBody>
      </p:sp>
      <p:pic>
        <p:nvPicPr>
          <p:cNvPr id="2050" name="Picture 2" descr="Image result for psychetruth yo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87" y="2984223"/>
            <a:ext cx="5327248" cy="319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</TotalTime>
  <Words>164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Tw Cen MT</vt:lpstr>
      <vt:lpstr>Tw Cen MT Condensed</vt:lpstr>
      <vt:lpstr>Wingdings 3</vt:lpstr>
      <vt:lpstr>Integral</vt:lpstr>
      <vt:lpstr>30 day yoga challenge</vt:lpstr>
      <vt:lpstr>Purpose</vt:lpstr>
      <vt:lpstr>How?</vt:lpstr>
      <vt:lpstr>Poses I’ll be using</vt:lpstr>
      <vt:lpstr>Resource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day yoga challenge</dc:title>
  <dc:creator>Allan Calangi</dc:creator>
  <cp:lastModifiedBy>Allan Calangi</cp:lastModifiedBy>
  <cp:revision>9</cp:revision>
  <dcterms:created xsi:type="dcterms:W3CDTF">2019-09-23T12:42:27Z</dcterms:created>
  <dcterms:modified xsi:type="dcterms:W3CDTF">2019-09-25T12:13:43Z</dcterms:modified>
</cp:coreProperties>
</file>