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4853D5D1-6B1D-4274-8C75-C1DB7DCB1C76}" type="datetimeFigureOut">
              <a:rPr lang="en-US" smtClean="0"/>
              <a:t>12/3/2019</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A527F182-C1C1-46CA-8A31-B3364E3F3080}"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952355612"/>
      </p:ext>
    </p:extLst>
  </p:cSld>
  <p:clrMapOvr>
    <a:masterClrMapping/>
  </p:clrMapOvr>
  <p:extLst mod="1">
    <p:ext uri="{DCECCB84-F9BA-43D5-87BE-67443E8EF086}">
      <p15:sldGuideLst xmlns:p15="http://schemas.microsoft.com/office/powerpoint/2012/main">
        <p15:guide id="4294967295"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53D5D1-6B1D-4274-8C75-C1DB7DCB1C76}"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7F182-C1C1-46CA-8A31-B3364E3F3080}" type="slidenum">
              <a:rPr lang="en-US" smtClean="0"/>
              <a:t>‹#›</a:t>
            </a:fld>
            <a:endParaRPr lang="en-US"/>
          </a:p>
        </p:txBody>
      </p:sp>
    </p:spTree>
    <p:extLst>
      <p:ext uri="{BB962C8B-B14F-4D97-AF65-F5344CB8AC3E}">
        <p14:creationId xmlns:p14="http://schemas.microsoft.com/office/powerpoint/2010/main" val="4156764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4853D5D1-6B1D-4274-8C75-C1DB7DCB1C76}" type="datetimeFigureOut">
              <a:rPr lang="en-US" smtClean="0"/>
              <a:t>12/3/2019</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A527F182-C1C1-46CA-8A31-B3364E3F3080}"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596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53D5D1-6B1D-4274-8C75-C1DB7DCB1C76}"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7F182-C1C1-46CA-8A31-B3364E3F3080}" type="slidenum">
              <a:rPr lang="en-US" smtClean="0"/>
              <a:t>‹#›</a:t>
            </a:fld>
            <a:endParaRPr lang="en-US"/>
          </a:p>
        </p:txBody>
      </p:sp>
    </p:spTree>
    <p:extLst>
      <p:ext uri="{BB962C8B-B14F-4D97-AF65-F5344CB8AC3E}">
        <p14:creationId xmlns:p14="http://schemas.microsoft.com/office/powerpoint/2010/main" val="2149623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4853D5D1-6B1D-4274-8C75-C1DB7DCB1C76}" type="datetimeFigureOut">
              <a:rPr lang="en-US" smtClean="0"/>
              <a:t>12/3/2019</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A527F182-C1C1-46CA-8A31-B3364E3F3080}"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603224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53D5D1-6B1D-4274-8C75-C1DB7DCB1C76}"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7F182-C1C1-46CA-8A31-B3364E3F3080}" type="slidenum">
              <a:rPr lang="en-US" smtClean="0"/>
              <a:t>‹#›</a:t>
            </a:fld>
            <a:endParaRPr lang="en-US"/>
          </a:p>
        </p:txBody>
      </p:sp>
    </p:spTree>
    <p:extLst>
      <p:ext uri="{BB962C8B-B14F-4D97-AF65-F5344CB8AC3E}">
        <p14:creationId xmlns:p14="http://schemas.microsoft.com/office/powerpoint/2010/main" val="692569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53D5D1-6B1D-4274-8C75-C1DB7DCB1C76}"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7F182-C1C1-46CA-8A31-B3364E3F3080}" type="slidenum">
              <a:rPr lang="en-US" smtClean="0"/>
              <a:t>‹#›</a:t>
            </a:fld>
            <a:endParaRPr lang="en-US"/>
          </a:p>
        </p:txBody>
      </p:sp>
    </p:spTree>
    <p:extLst>
      <p:ext uri="{BB962C8B-B14F-4D97-AF65-F5344CB8AC3E}">
        <p14:creationId xmlns:p14="http://schemas.microsoft.com/office/powerpoint/2010/main" val="2033274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53D5D1-6B1D-4274-8C75-C1DB7DCB1C76}"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7F182-C1C1-46CA-8A31-B3364E3F3080}" type="slidenum">
              <a:rPr lang="en-US" smtClean="0"/>
              <a:t>‹#›</a:t>
            </a:fld>
            <a:endParaRPr lang="en-US"/>
          </a:p>
        </p:txBody>
      </p:sp>
    </p:spTree>
    <p:extLst>
      <p:ext uri="{BB962C8B-B14F-4D97-AF65-F5344CB8AC3E}">
        <p14:creationId xmlns:p14="http://schemas.microsoft.com/office/powerpoint/2010/main" val="187779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4853D5D1-6B1D-4274-8C75-C1DB7DCB1C76}"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7F182-C1C1-46CA-8A31-B3364E3F3080}" type="slidenum">
              <a:rPr lang="en-US" smtClean="0"/>
              <a:t>‹#›</a:t>
            </a:fld>
            <a:endParaRPr lang="en-US"/>
          </a:p>
        </p:txBody>
      </p:sp>
    </p:spTree>
    <p:extLst>
      <p:ext uri="{BB962C8B-B14F-4D97-AF65-F5344CB8AC3E}">
        <p14:creationId xmlns:p14="http://schemas.microsoft.com/office/powerpoint/2010/main" val="4087179941"/>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4853D5D1-6B1D-4274-8C75-C1DB7DCB1C76}" type="datetimeFigureOut">
              <a:rPr lang="en-US" smtClean="0"/>
              <a:t>12/3/2019</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A527F182-C1C1-46CA-8A31-B3364E3F3080}" type="slidenum">
              <a:rPr lang="en-US" smtClean="0"/>
              <a:t>‹#›</a:t>
            </a:fld>
            <a:endParaRPr lang="en-US"/>
          </a:p>
        </p:txBody>
      </p:sp>
    </p:spTree>
    <p:extLst>
      <p:ext uri="{BB962C8B-B14F-4D97-AF65-F5344CB8AC3E}">
        <p14:creationId xmlns:p14="http://schemas.microsoft.com/office/powerpoint/2010/main" val="4210672087"/>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4853D5D1-6B1D-4274-8C75-C1DB7DCB1C76}" type="datetimeFigureOut">
              <a:rPr lang="en-US" smtClean="0"/>
              <a:t>12/3/2019</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A527F182-C1C1-46CA-8A31-B3364E3F3080}" type="slidenum">
              <a:rPr lang="en-US" smtClean="0"/>
              <a:t>‹#›</a:t>
            </a:fld>
            <a:endParaRPr lang="en-US"/>
          </a:p>
        </p:txBody>
      </p:sp>
    </p:spTree>
    <p:extLst>
      <p:ext uri="{BB962C8B-B14F-4D97-AF65-F5344CB8AC3E}">
        <p14:creationId xmlns:p14="http://schemas.microsoft.com/office/powerpoint/2010/main" val="2188523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4853D5D1-6B1D-4274-8C75-C1DB7DCB1C76}" type="datetimeFigureOut">
              <a:rPr lang="en-US" smtClean="0"/>
              <a:t>12/3/2019</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A527F182-C1C1-46CA-8A31-B3364E3F3080}"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5486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1848">
          <p15:clr>
            <a:srgbClr val="F26B43"/>
          </p15:clr>
        </p15:guide>
        <p15:guide id="4294967295" orient="horz" pos="3960">
          <p15:clr>
            <a:srgbClr val="F26B43"/>
          </p15:clr>
        </p15:guide>
        <p15:guide id="4294967295" orient="horz" pos="1536">
          <p15:clr>
            <a:srgbClr val="F26B43"/>
          </p15:clr>
        </p15:guide>
        <p15:guide id="4294967295" orient="horz" pos="3840">
          <p15:clr>
            <a:srgbClr val="F26B43"/>
          </p15:clr>
        </p15:guide>
        <p15:guide id="4294967295" pos="4416">
          <p15:clr>
            <a:srgbClr val="F26B43"/>
          </p15:clr>
        </p15:guide>
        <p15:guide id="4294967295" pos="4800">
          <p15:clr>
            <a:srgbClr val="F26B43"/>
          </p15:clr>
        </p15:guide>
        <p15:guide id="4294967295" orient="horz" pos="360">
          <p15:clr>
            <a:srgbClr val="F26B43"/>
          </p15:clr>
        </p15:guide>
        <p15:guide id="4294967295" pos="7368">
          <p15:clr>
            <a:srgbClr val="F26B43"/>
          </p15:clr>
        </p15:guide>
        <p15:guide id="4294967295"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30 day Yoga challenge results</a:t>
            </a:r>
            <a:endParaRPr lang="en-US" dirty="0"/>
          </a:p>
        </p:txBody>
      </p:sp>
      <p:sp>
        <p:nvSpPr>
          <p:cNvPr id="3" name="Subtitle 2"/>
          <p:cNvSpPr>
            <a:spLocks noGrp="1"/>
          </p:cNvSpPr>
          <p:nvPr>
            <p:ph type="subTitle" idx="1"/>
          </p:nvPr>
        </p:nvSpPr>
        <p:spPr/>
        <p:txBody>
          <a:bodyPr/>
          <a:lstStyle/>
          <a:p>
            <a:pPr algn="ctr"/>
            <a:r>
              <a:rPr lang="en-US" dirty="0" smtClean="0"/>
              <a:t>Allan Calangi</a:t>
            </a:r>
            <a:endParaRPr lang="en-US" dirty="0"/>
          </a:p>
        </p:txBody>
      </p:sp>
    </p:spTree>
    <p:extLst>
      <p:ext uri="{BB962C8B-B14F-4D97-AF65-F5344CB8AC3E}">
        <p14:creationId xmlns:p14="http://schemas.microsoft.com/office/powerpoint/2010/main" val="1063138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Day 26: (8:00 pm) I heard a lot of my muscles pop during the crescent pose when I was switching sides. (90 mins)</a:t>
            </a:r>
          </a:p>
          <a:p>
            <a:r>
              <a:rPr lang="en-US" dirty="0" smtClean="0"/>
              <a:t>Day 27: (3:59 pm) Last week of the set of poses, spent an hour taking my time for each pose. (63 mins)</a:t>
            </a:r>
          </a:p>
          <a:p>
            <a:r>
              <a:rPr lang="en-US" dirty="0" smtClean="0"/>
              <a:t>Day 28: (6:00 pm) I took 1 pose from each of the previous weeks and used them for the last 3 days of the month. (67 mins)</a:t>
            </a:r>
          </a:p>
          <a:p>
            <a:r>
              <a:rPr lang="en-US" dirty="0" smtClean="0"/>
              <a:t>Day 29: (2:25 pm) I did the child’s pose followed by a upward-facing dog. I can’t feel my legs during that time. (57 mins)</a:t>
            </a:r>
          </a:p>
          <a:p>
            <a:r>
              <a:rPr lang="en-US" dirty="0" smtClean="0"/>
              <a:t>Day 30: Last day, I took 4 relaxing poses and spent more than an hour feeling alive. (96 mins)</a:t>
            </a:r>
            <a:endParaRPr lang="en-US" dirty="0"/>
          </a:p>
        </p:txBody>
      </p:sp>
    </p:spTree>
    <p:extLst>
      <p:ext uri="{BB962C8B-B14F-4D97-AF65-F5344CB8AC3E}">
        <p14:creationId xmlns:p14="http://schemas.microsoft.com/office/powerpoint/2010/main" val="498261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a:t>
            </a:r>
            <a:endParaRPr lang="en-US" dirty="0"/>
          </a:p>
        </p:txBody>
      </p:sp>
      <p:sp>
        <p:nvSpPr>
          <p:cNvPr id="3" name="Content Placeholder 2"/>
          <p:cNvSpPr>
            <a:spLocks noGrp="1"/>
          </p:cNvSpPr>
          <p:nvPr>
            <p:ph idx="1"/>
          </p:nvPr>
        </p:nvSpPr>
        <p:spPr/>
        <p:txBody>
          <a:bodyPr/>
          <a:lstStyle/>
          <a:p>
            <a:pPr marL="0" indent="0">
              <a:buNone/>
            </a:pPr>
            <a:r>
              <a:rPr lang="en-US" dirty="0" smtClean="0"/>
              <a:t>The purpose of this challenge was for me to reduce my stress and anxiety levels while also improving my health.</a:t>
            </a:r>
          </a:p>
          <a:p>
            <a:pPr marL="0" indent="0">
              <a:buNone/>
            </a:pPr>
            <a:endParaRPr lang="en-US" dirty="0"/>
          </a:p>
          <a:p>
            <a:pPr marL="0" indent="0">
              <a:buNone/>
            </a:pPr>
            <a:r>
              <a:rPr lang="en-US" sz="4800" dirty="0" smtClean="0"/>
              <a:t>Aftermath:</a:t>
            </a:r>
          </a:p>
          <a:p>
            <a:pPr marL="0" indent="0">
              <a:buNone/>
            </a:pPr>
            <a:r>
              <a:rPr lang="en-US" dirty="0" smtClean="0"/>
              <a:t>There has been some improvements to my stress and anxiety levels as yoga helped me relieve the stress I’ve been monitoring.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52191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Week 1: (Child’s Pose, Tree Pose, Half Moon Pose, Warrior 1 Pose)</a:t>
            </a:r>
          </a:p>
          <a:p>
            <a:pPr marL="0" indent="0">
              <a:buNone/>
            </a:pPr>
            <a:r>
              <a:rPr lang="en-US" dirty="0" smtClean="0"/>
              <a:t>Week 2: (Warrior 2 Pose, Downward - Facing Dog, Upward – Facing Dog, Mountain Pose)</a:t>
            </a:r>
          </a:p>
          <a:p>
            <a:pPr marL="0" indent="0">
              <a:buNone/>
            </a:pPr>
            <a:r>
              <a:rPr lang="en-US" dirty="0" smtClean="0"/>
              <a:t>Week 3: (Triangle Pose, Sukhasna, Warrior Pose 3, Crocodile Pose)</a:t>
            </a:r>
          </a:p>
          <a:p>
            <a:pPr marL="0" indent="0">
              <a:buNone/>
            </a:pPr>
            <a:r>
              <a:rPr lang="en-US" dirty="0" smtClean="0"/>
              <a:t>Week 4: (Bow Pose, Table Top, Crescent Pose, Awkward Pose)</a:t>
            </a:r>
          </a:p>
        </p:txBody>
      </p:sp>
    </p:spTree>
    <p:extLst>
      <p:ext uri="{BB962C8B-B14F-4D97-AF65-F5344CB8AC3E}">
        <p14:creationId xmlns:p14="http://schemas.microsoft.com/office/powerpoint/2010/main" val="2018215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Problems Encountered</a:t>
            </a:r>
            <a:endParaRPr lang="en-US" dirty="0"/>
          </a:p>
        </p:txBody>
      </p:sp>
      <p:sp>
        <p:nvSpPr>
          <p:cNvPr id="3" name="Content Placeholder 2"/>
          <p:cNvSpPr>
            <a:spLocks noGrp="1"/>
          </p:cNvSpPr>
          <p:nvPr>
            <p:ph idx="1"/>
          </p:nvPr>
        </p:nvSpPr>
        <p:spPr/>
        <p:txBody>
          <a:bodyPr/>
          <a:lstStyle/>
          <a:p>
            <a:r>
              <a:rPr lang="en-US" dirty="0" smtClean="0"/>
              <a:t>During the third week, I overstepped my limits and pulled a muscle in the middle of my session. Inhibiting my movements for the last few days in the third week.</a:t>
            </a:r>
          </a:p>
          <a:p>
            <a:r>
              <a:rPr lang="en-US" dirty="0" smtClean="0"/>
              <a:t>A typhoon appeared and I couldn’t properly record any data for two days.</a:t>
            </a:r>
          </a:p>
          <a:p>
            <a:r>
              <a:rPr lang="en-US" dirty="0" smtClean="0"/>
              <a:t>In the first week, I fell asleep during the child’s pose for an hour and was stuck in the pose for at least 10 mins.</a:t>
            </a:r>
          </a:p>
          <a:p>
            <a:r>
              <a:rPr lang="en-US" dirty="0" smtClean="0"/>
              <a:t>I couldn’t record any pictures, due to the environmental lighting, lack of storage on my devices, and proper assistance.</a:t>
            </a:r>
          </a:p>
          <a:p>
            <a:endParaRPr lang="en-US" dirty="0"/>
          </a:p>
        </p:txBody>
      </p:sp>
    </p:spTree>
    <p:extLst>
      <p:ext uri="{BB962C8B-B14F-4D97-AF65-F5344CB8AC3E}">
        <p14:creationId xmlns:p14="http://schemas.microsoft.com/office/powerpoint/2010/main" val="2970222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Journal</a:t>
            </a:r>
            <a:endParaRPr lang="en-US" dirty="0"/>
          </a:p>
        </p:txBody>
      </p:sp>
      <p:sp>
        <p:nvSpPr>
          <p:cNvPr id="3" name="Content Placeholder 2"/>
          <p:cNvSpPr>
            <a:spLocks noGrp="1"/>
          </p:cNvSpPr>
          <p:nvPr>
            <p:ph idx="1"/>
          </p:nvPr>
        </p:nvSpPr>
        <p:spPr/>
        <p:txBody>
          <a:bodyPr>
            <a:normAutofit lnSpcReduction="10000"/>
          </a:bodyPr>
          <a:lstStyle/>
          <a:p>
            <a:r>
              <a:rPr lang="en-US" dirty="0" smtClean="0"/>
              <a:t>Day 1: (2:30 pm) Started the first 4 poses and followed a yoga tutor and her instructions on YouTube. Relaxing,  feeling refreshed and full of freedom. Note to self: child’s pose cuts the blood flow and hurts. (62 mins)</a:t>
            </a:r>
          </a:p>
          <a:p>
            <a:r>
              <a:rPr lang="en-US" dirty="0" smtClean="0"/>
              <a:t>Day 2 (3:00 pm) Have a lot of energy from all this excitement, went to start on yoga and did the child’s pose last to save my legs from feeling like jelly. (58 mins)</a:t>
            </a:r>
          </a:p>
          <a:p>
            <a:r>
              <a:rPr lang="en-US" dirty="0" smtClean="0"/>
              <a:t>Day 3 (5:00 pm) Had a headache during the day, and started late at five. Fell asleep on the child’s pose and woke up with no feeling in my legs. Spent another hour trying to do all 4 poses. (97 mins)</a:t>
            </a:r>
          </a:p>
          <a:p>
            <a:r>
              <a:rPr lang="en-US" dirty="0" smtClean="0"/>
              <a:t>Day 4 (9:00 pm) Fell asleep when I arrived home, did the yoga late at night.  (60 mins)</a:t>
            </a:r>
          </a:p>
        </p:txBody>
      </p:sp>
    </p:spTree>
    <p:extLst>
      <p:ext uri="{BB962C8B-B14F-4D97-AF65-F5344CB8AC3E}">
        <p14:creationId xmlns:p14="http://schemas.microsoft.com/office/powerpoint/2010/main" val="260248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Day 5: (4:30 pm) Felt some something feel loose in my back after doing a warrior pose. (72 mins)</a:t>
            </a:r>
          </a:p>
          <a:p>
            <a:r>
              <a:rPr lang="en-US" dirty="0" smtClean="0"/>
              <a:t>Day 6: (2:00 pm) During the half moon pose, I felt dizzy by being sideways. (50 mins)</a:t>
            </a:r>
          </a:p>
          <a:p>
            <a:r>
              <a:rPr lang="en-US" dirty="0" smtClean="0"/>
              <a:t>Day 7: (3:30 pm) Last day of this week’s poses. Decided to go more than an hour long to increase more patience during poses. (99 mins)</a:t>
            </a:r>
          </a:p>
          <a:p>
            <a:r>
              <a:rPr lang="en-US" dirty="0" smtClean="0"/>
              <a:t>Day 8: (6:00 pm) New week, new poses. Found a set that will help practice breathing. (83 mins)</a:t>
            </a:r>
          </a:p>
          <a:p>
            <a:r>
              <a:rPr lang="en-US" dirty="0" smtClean="0"/>
              <a:t>Day 9: (4:42 pm) Shins hurt from the upward-facing dog pose. (62 mins)</a:t>
            </a:r>
          </a:p>
          <a:p>
            <a:r>
              <a:rPr lang="en-US" dirty="0" smtClean="0"/>
              <a:t>Day 10: (3:13 pm) During the mountain pose, I felt taller after opening my eyes. Felt like I was someone else. (76 mins)</a:t>
            </a:r>
          </a:p>
        </p:txBody>
      </p:sp>
    </p:spTree>
    <p:extLst>
      <p:ext uri="{BB962C8B-B14F-4D97-AF65-F5344CB8AC3E}">
        <p14:creationId xmlns:p14="http://schemas.microsoft.com/office/powerpoint/2010/main" val="1616547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Day 11: (8:00 pm) Pulled a muscle during the downward- facing dog. I had to make my legs straightened and not bent but with these longs legs, I faced pain. (68 mins)</a:t>
            </a:r>
          </a:p>
          <a:p>
            <a:r>
              <a:rPr lang="en-US" dirty="0" smtClean="0"/>
              <a:t>Day 12: (2:11 pm) Warrior 2, this pose hurts my legs since most of the weight is on the front leg. (71 mins)</a:t>
            </a:r>
          </a:p>
          <a:p>
            <a:r>
              <a:rPr lang="en-US" dirty="0" smtClean="0"/>
              <a:t>Day 13: (5:45 pm) Spent more time on the mountain pose to feel the world around me and let go of personal vendettas. (117 mins)</a:t>
            </a:r>
          </a:p>
          <a:p>
            <a:r>
              <a:rPr lang="en-US" dirty="0" smtClean="0"/>
              <a:t>Day 14: (5:20 pm) Last day of the week, stretched out before yoga as I felt my muscles stiff and might pull another muscle. (64 mins)</a:t>
            </a:r>
          </a:p>
        </p:txBody>
      </p:sp>
    </p:spTree>
    <p:extLst>
      <p:ext uri="{BB962C8B-B14F-4D97-AF65-F5344CB8AC3E}">
        <p14:creationId xmlns:p14="http://schemas.microsoft.com/office/powerpoint/2010/main" val="4178216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Day 15: (3:00 pm) Third Week, felt inclined to choose a set of poses that require of free muscle movement. (91 mins)</a:t>
            </a:r>
          </a:p>
          <a:p>
            <a:r>
              <a:rPr lang="en-US" dirty="0" smtClean="0"/>
              <a:t>Day 16: (4:40 pm) Crocodile Pose, why is this a pose? At least it frees me from stress (60 mins).</a:t>
            </a:r>
          </a:p>
          <a:p>
            <a:r>
              <a:rPr lang="en-US" dirty="0" smtClean="0"/>
              <a:t>Day 17: (5:32 pm) Almost fell and lost balance many times during the warrior 3 pose. (70 mins)</a:t>
            </a:r>
          </a:p>
          <a:p>
            <a:r>
              <a:rPr lang="en-US" dirty="0" smtClean="0"/>
              <a:t>Day 18: (6:00 pm) Did a lot of breathing exercises by doing the Sukhasna pose. (75 mins)</a:t>
            </a:r>
          </a:p>
          <a:p>
            <a:r>
              <a:rPr lang="en-US" dirty="0" smtClean="0"/>
              <a:t>Day 19: (6:42 pm) Heard my back pop during the triangle pose (66 mins)</a:t>
            </a:r>
          </a:p>
          <a:p>
            <a:r>
              <a:rPr lang="en-US" dirty="0" smtClean="0"/>
              <a:t>Day 20: (2:33 pm) The heat was undeniably stinging. (40 mins)</a:t>
            </a:r>
          </a:p>
        </p:txBody>
      </p:sp>
    </p:spTree>
    <p:extLst>
      <p:ext uri="{BB962C8B-B14F-4D97-AF65-F5344CB8AC3E}">
        <p14:creationId xmlns:p14="http://schemas.microsoft.com/office/powerpoint/2010/main" val="3322936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Day 21: (4:00 pm) Last day of the third week, spent a lot of time trying to make up the day that I spent the less time on.  (125 mins)</a:t>
            </a:r>
          </a:p>
          <a:p>
            <a:r>
              <a:rPr lang="en-US" dirty="0" smtClean="0"/>
              <a:t>Day 22: (3:00 pm) Some of these poses were interesting as I had to stretch my legs out often. (89 mins)</a:t>
            </a:r>
          </a:p>
          <a:p>
            <a:r>
              <a:rPr lang="en-US" dirty="0" smtClean="0"/>
              <a:t>Day 23: (4:10 pm) The awkward pose is awkward. I question this as it only stretches my arms out. (70 mins)</a:t>
            </a:r>
          </a:p>
          <a:p>
            <a:r>
              <a:rPr lang="en-US" dirty="0" smtClean="0"/>
              <a:t>Day 24: (5:20 pm) The crescent pose stretches my back and legs and puts the weight on my legs. (80 mins)</a:t>
            </a:r>
          </a:p>
          <a:p>
            <a:r>
              <a:rPr lang="en-US" dirty="0" smtClean="0"/>
              <a:t>Day 25: (6:43 pm) The bow pose was easy to pull off due to my physique. (75 mins)</a:t>
            </a:r>
          </a:p>
        </p:txBody>
      </p:sp>
    </p:spTree>
    <p:extLst>
      <p:ext uri="{BB962C8B-B14F-4D97-AF65-F5344CB8AC3E}">
        <p14:creationId xmlns:p14="http://schemas.microsoft.com/office/powerpoint/2010/main" val="652177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184</TotalTime>
  <Words>1107</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Century Schoolbook</vt:lpstr>
      <vt:lpstr>Corbel</vt:lpstr>
      <vt:lpstr>Feathered</vt:lpstr>
      <vt:lpstr>30 day Yoga challenge results</vt:lpstr>
      <vt:lpstr>Purpose</vt:lpstr>
      <vt:lpstr>Poses</vt:lpstr>
      <vt:lpstr>Problems Encountered</vt:lpstr>
      <vt:lpstr>Journal</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 day Yoga challenge</dc:title>
  <dc:creator>Allan Calangi</dc:creator>
  <cp:lastModifiedBy>Allan Calangi</cp:lastModifiedBy>
  <cp:revision>21</cp:revision>
  <dcterms:created xsi:type="dcterms:W3CDTF">2019-12-02T22:17:11Z</dcterms:created>
  <dcterms:modified xsi:type="dcterms:W3CDTF">2019-12-03T01:22:01Z</dcterms:modified>
</cp:coreProperties>
</file>