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1"/>
          <p:cNvSpPr>
            <a:spLocks/>
          </p:cNvSpPr>
          <p:nvPr/>
        </p:nvSpPr>
        <p:spPr bwMode="auto">
          <a:xfrm>
            <a:off x="142875" y="925513"/>
            <a:ext cx="7200900" cy="4448175"/>
          </a:xfrm>
          <a:custGeom>
            <a:avLst/>
            <a:gdLst>
              <a:gd name="T0" fmla="*/ 0 w 1684"/>
              <a:gd name="T1" fmla="*/ 3176719 h 1158"/>
              <a:gd name="T2" fmla="*/ 17104 w 1684"/>
              <a:gd name="T3" fmla="*/ 3303481 h 1158"/>
              <a:gd name="T4" fmla="*/ 55589 w 1684"/>
              <a:gd name="T5" fmla="*/ 3422560 h 1158"/>
              <a:gd name="T6" fmla="*/ 115454 w 1684"/>
              <a:gd name="T7" fmla="*/ 3526273 h 1158"/>
              <a:gd name="T8" fmla="*/ 200975 w 1684"/>
              <a:gd name="T9" fmla="*/ 3622305 h 1158"/>
              <a:gd name="T10" fmla="*/ 299325 w 1684"/>
              <a:gd name="T11" fmla="*/ 3695289 h 1158"/>
              <a:gd name="T12" fmla="*/ 410503 w 1684"/>
              <a:gd name="T13" fmla="*/ 3752908 h 1158"/>
              <a:gd name="T14" fmla="*/ 538785 w 1684"/>
              <a:gd name="T15" fmla="*/ 3787479 h 1158"/>
              <a:gd name="T16" fmla="*/ 671343 w 1684"/>
              <a:gd name="T17" fmla="*/ 3802844 h 1158"/>
              <a:gd name="T18" fmla="*/ 6529557 w 1684"/>
              <a:gd name="T19" fmla="*/ 4448175 h 1158"/>
              <a:gd name="T20" fmla="*/ 6666391 w 1684"/>
              <a:gd name="T21" fmla="*/ 4436651 h 1158"/>
              <a:gd name="T22" fmla="*/ 6794673 w 1684"/>
              <a:gd name="T23" fmla="*/ 4398239 h 1158"/>
              <a:gd name="T24" fmla="*/ 6905851 w 1684"/>
              <a:gd name="T25" fmla="*/ 4340620 h 1158"/>
              <a:gd name="T26" fmla="*/ 7004201 w 1684"/>
              <a:gd name="T27" fmla="*/ 4267636 h 1158"/>
              <a:gd name="T28" fmla="*/ 7089722 w 1684"/>
              <a:gd name="T29" fmla="*/ 4175446 h 1158"/>
              <a:gd name="T30" fmla="*/ 7149587 w 1684"/>
              <a:gd name="T31" fmla="*/ 4067891 h 1158"/>
              <a:gd name="T32" fmla="*/ 7188072 w 1684"/>
              <a:gd name="T33" fmla="*/ 3948812 h 1158"/>
              <a:gd name="T34" fmla="*/ 7200900 w 1684"/>
              <a:gd name="T35" fmla="*/ 3825891 h 1158"/>
              <a:gd name="T36" fmla="*/ 7038409 w 1684"/>
              <a:gd name="T37" fmla="*/ 618442 h 1158"/>
              <a:gd name="T38" fmla="*/ 7025581 w 1684"/>
              <a:gd name="T39" fmla="*/ 495522 h 1158"/>
              <a:gd name="T40" fmla="*/ 6982820 w 1684"/>
              <a:gd name="T41" fmla="*/ 380284 h 1158"/>
              <a:gd name="T42" fmla="*/ 6927232 w 1684"/>
              <a:gd name="T43" fmla="*/ 276570 h 1158"/>
              <a:gd name="T44" fmla="*/ 6841710 w 1684"/>
              <a:gd name="T45" fmla="*/ 180539 h 1158"/>
              <a:gd name="T46" fmla="*/ 6743361 w 1684"/>
              <a:gd name="T47" fmla="*/ 107555 h 1158"/>
              <a:gd name="T48" fmla="*/ 6632183 w 1684"/>
              <a:gd name="T49" fmla="*/ 49936 h 1158"/>
              <a:gd name="T50" fmla="*/ 6503901 w 1684"/>
              <a:gd name="T51" fmla="*/ 15365 h 1158"/>
              <a:gd name="T52" fmla="*/ 6367067 w 1684"/>
              <a:gd name="T53" fmla="*/ 0 h 1158"/>
              <a:gd name="T54" fmla="*/ 889422 w 1684"/>
              <a:gd name="T55" fmla="*/ 99873 h 1158"/>
              <a:gd name="T56" fmla="*/ 756864 w 1684"/>
              <a:gd name="T57" fmla="*/ 111396 h 1158"/>
              <a:gd name="T58" fmla="*/ 628582 w 1684"/>
              <a:gd name="T59" fmla="*/ 145968 h 1158"/>
              <a:gd name="T60" fmla="*/ 513128 w 1684"/>
              <a:gd name="T61" fmla="*/ 203587 h 1158"/>
              <a:gd name="T62" fmla="*/ 414779 w 1684"/>
              <a:gd name="T63" fmla="*/ 280412 h 1158"/>
              <a:gd name="T64" fmla="*/ 333533 w 1684"/>
              <a:gd name="T65" fmla="*/ 372602 h 1158"/>
              <a:gd name="T66" fmla="*/ 273668 w 1684"/>
              <a:gd name="T67" fmla="*/ 480157 h 1158"/>
              <a:gd name="T68" fmla="*/ 235184 w 1684"/>
              <a:gd name="T69" fmla="*/ 595395 h 1158"/>
              <a:gd name="T70" fmla="*/ 218080 w 1684"/>
              <a:gd name="T71" fmla="*/ 718315 h 1158"/>
              <a:gd name="T72" fmla="*/ 0 w 1684"/>
              <a:gd name="T73" fmla="*/ 3176719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9525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54"/>
          <p:cNvSpPr>
            <a:spLocks/>
          </p:cNvSpPr>
          <p:nvPr/>
        </p:nvSpPr>
        <p:spPr bwMode="auto">
          <a:xfrm rot="2880264">
            <a:off x="6019006" y="3364707"/>
            <a:ext cx="2720975" cy="3097212"/>
          </a:xfrm>
          <a:custGeom>
            <a:avLst/>
            <a:gdLst>
              <a:gd name="T0" fmla="*/ 934921 w 10262"/>
              <a:gd name="T1" fmla="*/ 1895495 h 11683"/>
              <a:gd name="T2" fmla="*/ 644316 w 10262"/>
              <a:gd name="T3" fmla="*/ 2217066 h 11683"/>
              <a:gd name="T4" fmla="*/ 342044 w 10262"/>
              <a:gd name="T5" fmla="*/ 2405290 h 11683"/>
              <a:gd name="T6" fmla="*/ 80075 w 10262"/>
              <a:gd name="T7" fmla="*/ 2369766 h 11683"/>
              <a:gd name="T8" fmla="*/ 5568 w 10262"/>
              <a:gd name="T9" fmla="*/ 2270087 h 11683"/>
              <a:gd name="T10" fmla="*/ 16174 w 10262"/>
              <a:gd name="T11" fmla="*/ 2121364 h 11683"/>
              <a:gd name="T12" fmla="*/ 116931 w 10262"/>
              <a:gd name="T13" fmla="*/ 1966278 h 11683"/>
              <a:gd name="T14" fmla="*/ 290870 w 10262"/>
              <a:gd name="T15" fmla="*/ 1857850 h 11683"/>
              <a:gd name="T16" fmla="*/ 656513 w 10262"/>
              <a:gd name="T17" fmla="*/ 1779909 h 11683"/>
              <a:gd name="T18" fmla="*/ 1213594 w 10262"/>
              <a:gd name="T19" fmla="*/ 1578960 h 11683"/>
              <a:gd name="T20" fmla="*/ 849012 w 10262"/>
              <a:gd name="T21" fmla="*/ 1353887 h 11683"/>
              <a:gd name="T22" fmla="*/ 336476 w 10262"/>
              <a:gd name="T23" fmla="*/ 1235916 h 11683"/>
              <a:gd name="T24" fmla="*/ 130189 w 10262"/>
              <a:gd name="T25" fmla="*/ 1130934 h 11683"/>
              <a:gd name="T26" fmla="*/ 24659 w 10262"/>
              <a:gd name="T27" fmla="*/ 989899 h 11683"/>
              <a:gd name="T28" fmla="*/ 1591 w 10262"/>
              <a:gd name="T29" fmla="*/ 823679 h 11683"/>
              <a:gd name="T30" fmla="*/ 49583 w 10262"/>
              <a:gd name="T31" fmla="*/ 729302 h 11683"/>
              <a:gd name="T32" fmla="*/ 294847 w 10262"/>
              <a:gd name="T33" fmla="*/ 663556 h 11683"/>
              <a:gd name="T34" fmla="*/ 593407 w 10262"/>
              <a:gd name="T35" fmla="*/ 810954 h 11683"/>
              <a:gd name="T36" fmla="*/ 903103 w 10262"/>
              <a:gd name="T37" fmla="*/ 1154794 h 11683"/>
              <a:gd name="T38" fmla="*/ 1324692 w 10262"/>
              <a:gd name="T39" fmla="*/ 1443227 h 11683"/>
              <a:gd name="T40" fmla="*/ 1272988 w 10262"/>
              <a:gd name="T41" fmla="*/ 1018265 h 11683"/>
              <a:gd name="T42" fmla="*/ 1112307 w 10262"/>
              <a:gd name="T43" fmla="*/ 420455 h 11683"/>
              <a:gd name="T44" fmla="*/ 1121587 w 10262"/>
              <a:gd name="T45" fmla="*/ 231966 h 11683"/>
              <a:gd name="T46" fmla="*/ 1221814 w 10262"/>
              <a:gd name="T47" fmla="*/ 68397 h 11683"/>
              <a:gd name="T48" fmla="*/ 1337419 w 10262"/>
              <a:gd name="T49" fmla="*/ 1591 h 11683"/>
              <a:gd name="T50" fmla="*/ 1471320 w 10262"/>
              <a:gd name="T51" fmla="*/ 33668 h 11683"/>
              <a:gd name="T52" fmla="*/ 1582419 w 10262"/>
              <a:gd name="T53" fmla="*/ 164365 h 11683"/>
              <a:gd name="T54" fmla="*/ 1627229 w 10262"/>
              <a:gd name="T55" fmla="*/ 358951 h 11683"/>
              <a:gd name="T56" fmla="*/ 1501282 w 10262"/>
              <a:gd name="T57" fmla="*/ 837729 h 11683"/>
              <a:gd name="T58" fmla="*/ 1406889 w 10262"/>
              <a:gd name="T59" fmla="*/ 1305638 h 11683"/>
              <a:gd name="T60" fmla="*/ 1670448 w 10262"/>
              <a:gd name="T61" fmla="*/ 1294769 h 11683"/>
              <a:gd name="T62" fmla="*/ 2063402 w 10262"/>
              <a:gd name="T63" fmla="*/ 882002 h 11683"/>
              <a:gd name="T64" fmla="*/ 2369916 w 10262"/>
              <a:gd name="T65" fmla="*/ 679727 h 11683"/>
              <a:gd name="T66" fmla="*/ 2622339 w 10262"/>
              <a:gd name="T67" fmla="*/ 705707 h 11683"/>
              <a:gd name="T68" fmla="*/ 2703475 w 10262"/>
              <a:gd name="T69" fmla="*/ 790276 h 11683"/>
              <a:gd name="T70" fmla="*/ 2716998 w 10262"/>
              <a:gd name="T71" fmla="*/ 924683 h 11683"/>
              <a:gd name="T72" fmla="*/ 2639574 w 10262"/>
              <a:gd name="T73" fmla="*/ 1078709 h 11683"/>
              <a:gd name="T74" fmla="*/ 2474915 w 10262"/>
              <a:gd name="T75" fmla="*/ 1204103 h 11683"/>
              <a:gd name="T76" fmla="*/ 2240522 w 10262"/>
              <a:gd name="T77" fmla="*/ 1269849 h 11683"/>
              <a:gd name="T78" fmla="*/ 1670448 w 10262"/>
              <a:gd name="T79" fmla="*/ 1429707 h 11683"/>
              <a:gd name="T80" fmla="*/ 1712342 w 10262"/>
              <a:gd name="T81" fmla="*/ 1671747 h 11683"/>
              <a:gd name="T82" fmla="*/ 2268098 w 10262"/>
              <a:gd name="T83" fmla="*/ 1817289 h 11683"/>
              <a:gd name="T84" fmla="*/ 2513892 w 10262"/>
              <a:gd name="T85" fmla="*/ 1900002 h 11683"/>
              <a:gd name="T86" fmla="*/ 2659725 w 10262"/>
              <a:gd name="T87" fmla="*/ 2028047 h 11683"/>
              <a:gd name="T88" fmla="*/ 2719119 w 10262"/>
              <a:gd name="T89" fmla="*/ 2198509 h 11683"/>
              <a:gd name="T90" fmla="*/ 2697111 w 10262"/>
              <a:gd name="T91" fmla="*/ 2318866 h 11683"/>
              <a:gd name="T92" fmla="*/ 2562150 w 10262"/>
              <a:gd name="T93" fmla="*/ 2408736 h 11683"/>
              <a:gd name="T94" fmla="*/ 2316886 w 10262"/>
              <a:gd name="T95" fmla="*/ 2393360 h 11683"/>
              <a:gd name="T96" fmla="*/ 2008515 w 10262"/>
              <a:gd name="T97" fmla="*/ 2140186 h 11683"/>
              <a:gd name="T98" fmla="*/ 1683441 w 10262"/>
              <a:gd name="T99" fmla="*/ 1802708 h 11683"/>
              <a:gd name="T100" fmla="*/ 1405298 w 10262"/>
              <a:gd name="T101" fmla="*/ 1768510 h 11683"/>
              <a:gd name="T102" fmla="*/ 1497040 w 10262"/>
              <a:gd name="T103" fmla="*/ 2229526 h 11683"/>
              <a:gd name="T104" fmla="*/ 1622987 w 10262"/>
              <a:gd name="T105" fmla="*/ 2738261 h 11683"/>
              <a:gd name="T106" fmla="*/ 1582949 w 10262"/>
              <a:gd name="T107" fmla="*/ 2920653 h 11683"/>
              <a:gd name="T108" fmla="*/ 1472911 w 10262"/>
              <a:gd name="T109" fmla="*/ 3055591 h 11683"/>
              <a:gd name="T110" fmla="*/ 1350942 w 10262"/>
              <a:gd name="T111" fmla="*/ 3096947 h 11683"/>
              <a:gd name="T112" fmla="*/ 1226056 w 10262"/>
              <a:gd name="T113" fmla="*/ 3035708 h 11683"/>
              <a:gd name="T114" fmla="*/ 1124504 w 10262"/>
              <a:gd name="T115" fmla="*/ 2882743 h 11683"/>
              <a:gd name="T116" fmla="*/ 1099314 w 10262"/>
              <a:gd name="T117" fmla="*/ 2692928 h 11683"/>
              <a:gd name="T118" fmla="*/ 1249655 w 10262"/>
              <a:gd name="T119" fmla="*/ 2145753 h 11683"/>
              <a:gd name="T120" fmla="*/ 1322836 w 10262"/>
              <a:gd name="T121" fmla="*/ 1689509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57150" cmpd="sng">
                <a:solidFill>
                  <a:schemeClr val="hlink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519238"/>
            <a:ext cx="6983412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en-US" altLang="en-US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224213"/>
            <a:ext cx="4498975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en-US" altLang="en-US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 smtClean="0"/>
            </a:lvl1pPr>
          </a:lstStyle>
          <a:p>
            <a:endParaRPr lang="ko-KR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565656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04959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0500" y="260350"/>
            <a:ext cx="2027238" cy="54737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5930900" cy="54737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56073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110538" cy="7921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47700" y="1484313"/>
            <a:ext cx="7740650" cy="4249737"/>
          </a:xfrm>
        </p:spPr>
        <p:txBody>
          <a:bodyPr/>
          <a:lstStyle/>
          <a:p>
            <a:pPr lvl="0"/>
            <a:r>
              <a:rPr lang="ko-KR" altLang="en-US" noProof="0" smtClean="0"/>
              <a:t>표를 추가하려면 아이콘을 클릭하십시오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88007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110538" cy="7921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47700" y="1484313"/>
            <a:ext cx="7740650" cy="4249737"/>
          </a:xfrm>
        </p:spPr>
        <p:txBody>
          <a:bodyPr/>
          <a:lstStyle/>
          <a:p>
            <a:pPr lvl="0"/>
            <a:r>
              <a:rPr lang="ko-KR" altLang="en-US" noProof="0" smtClean="0"/>
              <a:t>차트를 추가하려면 아이콘을 클릭하십시오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96320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110538" cy="7921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47700" y="1484313"/>
            <a:ext cx="3794125" cy="42497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3794125" cy="42497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8998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71436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90315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484313"/>
            <a:ext cx="3794125" cy="42497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3794125" cy="42497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60153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2349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14398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7987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31764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75279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90"/>
          <p:cNvSpPr>
            <a:spLocks/>
          </p:cNvSpPr>
          <p:nvPr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3779865 h 1158"/>
              <a:gd name="T2" fmla="*/ 20355 w 1684"/>
              <a:gd name="T3" fmla="*/ 3930694 h 1158"/>
              <a:gd name="T4" fmla="*/ 66153 w 1684"/>
              <a:gd name="T5" fmla="*/ 4072382 h 1158"/>
              <a:gd name="T6" fmla="*/ 137394 w 1684"/>
              <a:gd name="T7" fmla="*/ 4195787 h 1158"/>
              <a:gd name="T8" fmla="*/ 239168 w 1684"/>
              <a:gd name="T9" fmla="*/ 4310052 h 1158"/>
              <a:gd name="T10" fmla="*/ 356207 w 1684"/>
              <a:gd name="T11" fmla="*/ 4396892 h 1158"/>
              <a:gd name="T12" fmla="*/ 488513 w 1684"/>
              <a:gd name="T13" fmla="*/ 4465451 h 1158"/>
              <a:gd name="T14" fmla="*/ 641173 w 1684"/>
              <a:gd name="T15" fmla="*/ 4506586 h 1158"/>
              <a:gd name="T16" fmla="*/ 798922 w 1684"/>
              <a:gd name="T17" fmla="*/ 4524869 h 1158"/>
              <a:gd name="T18" fmla="*/ 7770403 w 1684"/>
              <a:gd name="T19" fmla="*/ 5292725 h 1158"/>
              <a:gd name="T20" fmla="*/ 7933241 w 1684"/>
              <a:gd name="T21" fmla="*/ 5279013 h 1158"/>
              <a:gd name="T22" fmla="*/ 8085901 w 1684"/>
              <a:gd name="T23" fmla="*/ 5233308 h 1158"/>
              <a:gd name="T24" fmla="*/ 8218207 w 1684"/>
              <a:gd name="T25" fmla="*/ 5164749 h 1158"/>
              <a:gd name="T26" fmla="*/ 8335246 w 1684"/>
              <a:gd name="T27" fmla="*/ 5077908 h 1158"/>
              <a:gd name="T28" fmla="*/ 8437020 w 1684"/>
              <a:gd name="T29" fmla="*/ 4968214 h 1158"/>
              <a:gd name="T30" fmla="*/ 8508261 w 1684"/>
              <a:gd name="T31" fmla="*/ 4840238 h 1158"/>
              <a:gd name="T32" fmla="*/ 8554059 w 1684"/>
              <a:gd name="T33" fmla="*/ 4698550 h 1158"/>
              <a:gd name="T34" fmla="*/ 8569325 w 1684"/>
              <a:gd name="T35" fmla="*/ 4552292 h 1158"/>
              <a:gd name="T36" fmla="*/ 8375955 w 1684"/>
              <a:gd name="T37" fmla="*/ 735862 h 1158"/>
              <a:gd name="T38" fmla="*/ 8360689 w 1684"/>
              <a:gd name="T39" fmla="*/ 589604 h 1158"/>
              <a:gd name="T40" fmla="*/ 8309803 w 1684"/>
              <a:gd name="T41" fmla="*/ 452487 h 1158"/>
              <a:gd name="T42" fmla="*/ 8243650 w 1684"/>
              <a:gd name="T43" fmla="*/ 329081 h 1158"/>
              <a:gd name="T44" fmla="*/ 8141876 w 1684"/>
              <a:gd name="T45" fmla="*/ 214817 h 1158"/>
              <a:gd name="T46" fmla="*/ 8024837 w 1684"/>
              <a:gd name="T47" fmla="*/ 127976 h 1158"/>
              <a:gd name="T48" fmla="*/ 7892532 w 1684"/>
              <a:gd name="T49" fmla="*/ 59417 h 1158"/>
              <a:gd name="T50" fmla="*/ 7739871 w 1684"/>
              <a:gd name="T51" fmla="*/ 18282 h 1158"/>
              <a:gd name="T52" fmla="*/ 7577034 w 1684"/>
              <a:gd name="T53" fmla="*/ 0 h 1158"/>
              <a:gd name="T54" fmla="*/ 1058444 w 1684"/>
              <a:gd name="T55" fmla="*/ 118835 h 1158"/>
              <a:gd name="T56" fmla="*/ 900695 w 1684"/>
              <a:gd name="T57" fmla="*/ 132547 h 1158"/>
              <a:gd name="T58" fmla="*/ 748035 w 1684"/>
              <a:gd name="T59" fmla="*/ 173682 h 1158"/>
              <a:gd name="T60" fmla="*/ 610641 w 1684"/>
              <a:gd name="T61" fmla="*/ 242240 h 1158"/>
              <a:gd name="T62" fmla="*/ 493601 w 1684"/>
              <a:gd name="T63" fmla="*/ 333652 h 1158"/>
              <a:gd name="T64" fmla="*/ 396916 w 1684"/>
              <a:gd name="T65" fmla="*/ 443346 h 1158"/>
              <a:gd name="T66" fmla="*/ 325675 w 1684"/>
              <a:gd name="T67" fmla="*/ 571322 h 1158"/>
              <a:gd name="T68" fmla="*/ 279877 w 1684"/>
              <a:gd name="T69" fmla="*/ 708439 h 1158"/>
              <a:gd name="T70" fmla="*/ 259522 w 1684"/>
              <a:gd name="T71" fmla="*/ 854697 h 1158"/>
              <a:gd name="T72" fmla="*/ 0 w 1684"/>
              <a:gd name="T73" fmla="*/ 3779865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110538" cy="792163"/>
          </a:xfrm>
          <a:prstGeom prst="roundRect">
            <a:avLst>
              <a:gd name="adj" fmla="val 3246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3087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18C5F261-D598-4242-AD90-E3E31FB03933}" type="datetimeFigureOut">
              <a:rPr lang="ko-KR" altLang="en-US" smtClean="0"/>
              <a:t>2020-02-20</a:t>
            </a:fld>
            <a:endParaRPr lang="ko-K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4813" y="6308725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ko-K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3087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2A0697AC-F2CA-48CC-AA8C-59AB330DCC4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31" name="Freeform 112"/>
          <p:cNvSpPr>
            <a:spLocks/>
          </p:cNvSpPr>
          <p:nvPr/>
        </p:nvSpPr>
        <p:spPr bwMode="auto">
          <a:xfrm rot="2880264">
            <a:off x="8026400" y="5262563"/>
            <a:ext cx="1012825" cy="1152525"/>
          </a:xfrm>
          <a:custGeom>
            <a:avLst/>
            <a:gdLst>
              <a:gd name="T0" fmla="*/ 348004 w 10262"/>
              <a:gd name="T1" fmla="*/ 705346 h 11683"/>
              <a:gd name="T2" fmla="*/ 239833 w 10262"/>
              <a:gd name="T3" fmla="*/ 825008 h 11683"/>
              <a:gd name="T4" fmla="*/ 127319 w 10262"/>
              <a:gd name="T5" fmla="*/ 895049 h 11683"/>
              <a:gd name="T6" fmla="*/ 29806 w 10262"/>
              <a:gd name="T7" fmla="*/ 881830 h 11683"/>
              <a:gd name="T8" fmla="*/ 2073 w 10262"/>
              <a:gd name="T9" fmla="*/ 844738 h 11683"/>
              <a:gd name="T10" fmla="*/ 6020 w 10262"/>
              <a:gd name="T11" fmla="*/ 789395 h 11683"/>
              <a:gd name="T12" fmla="*/ 43525 w 10262"/>
              <a:gd name="T13" fmla="*/ 731685 h 11683"/>
              <a:gd name="T14" fmla="*/ 108270 w 10262"/>
              <a:gd name="T15" fmla="*/ 691337 h 11683"/>
              <a:gd name="T16" fmla="*/ 244373 w 10262"/>
              <a:gd name="T17" fmla="*/ 662334 h 11683"/>
              <a:gd name="T18" fmla="*/ 451735 w 10262"/>
              <a:gd name="T19" fmla="*/ 587558 h 11683"/>
              <a:gd name="T20" fmla="*/ 316027 w 10262"/>
              <a:gd name="T21" fmla="*/ 503804 h 11683"/>
              <a:gd name="T22" fmla="*/ 125246 w 10262"/>
              <a:gd name="T23" fmla="*/ 459905 h 11683"/>
              <a:gd name="T24" fmla="*/ 48460 w 10262"/>
              <a:gd name="T25" fmla="*/ 420840 h 11683"/>
              <a:gd name="T26" fmla="*/ 9179 w 10262"/>
              <a:gd name="T27" fmla="*/ 368358 h 11683"/>
              <a:gd name="T28" fmla="*/ 592 w 10262"/>
              <a:gd name="T29" fmla="*/ 306505 h 11683"/>
              <a:gd name="T30" fmla="*/ 18456 w 10262"/>
              <a:gd name="T31" fmla="*/ 271385 h 11683"/>
              <a:gd name="T32" fmla="*/ 109751 w 10262"/>
              <a:gd name="T33" fmla="*/ 246920 h 11683"/>
              <a:gd name="T34" fmla="*/ 220883 w 10262"/>
              <a:gd name="T35" fmla="*/ 301770 h 11683"/>
              <a:gd name="T36" fmla="*/ 336161 w 10262"/>
              <a:gd name="T37" fmla="*/ 429718 h 11683"/>
              <a:gd name="T38" fmla="*/ 493088 w 10262"/>
              <a:gd name="T39" fmla="*/ 537049 h 11683"/>
              <a:gd name="T40" fmla="*/ 473843 w 10262"/>
              <a:gd name="T41" fmla="*/ 378914 h 11683"/>
              <a:gd name="T42" fmla="*/ 414032 w 10262"/>
              <a:gd name="T43" fmla="*/ 156458 h 11683"/>
              <a:gd name="T44" fmla="*/ 417487 w 10262"/>
              <a:gd name="T45" fmla="*/ 86319 h 11683"/>
              <a:gd name="T46" fmla="*/ 454794 w 10262"/>
              <a:gd name="T47" fmla="*/ 25452 h 11683"/>
              <a:gd name="T48" fmla="*/ 497826 w 10262"/>
              <a:gd name="T49" fmla="*/ 592 h 11683"/>
              <a:gd name="T50" fmla="*/ 547668 w 10262"/>
              <a:gd name="T51" fmla="*/ 12529 h 11683"/>
              <a:gd name="T52" fmla="*/ 589022 w 10262"/>
              <a:gd name="T53" fmla="*/ 61163 h 11683"/>
              <a:gd name="T54" fmla="*/ 605701 w 10262"/>
              <a:gd name="T55" fmla="*/ 133572 h 11683"/>
              <a:gd name="T56" fmla="*/ 558820 w 10262"/>
              <a:gd name="T57" fmla="*/ 311733 h 11683"/>
              <a:gd name="T58" fmla="*/ 523684 w 10262"/>
              <a:gd name="T59" fmla="*/ 485850 h 11683"/>
              <a:gd name="T60" fmla="*/ 621789 w 10262"/>
              <a:gd name="T61" fmla="*/ 481805 h 11683"/>
              <a:gd name="T62" fmla="*/ 768057 w 10262"/>
              <a:gd name="T63" fmla="*/ 328208 h 11683"/>
              <a:gd name="T64" fmla="*/ 882151 w 10262"/>
              <a:gd name="T65" fmla="*/ 252938 h 11683"/>
              <a:gd name="T66" fmla="*/ 976110 w 10262"/>
              <a:gd name="T67" fmla="*/ 262606 h 11683"/>
              <a:gd name="T68" fmla="*/ 1006311 w 10262"/>
              <a:gd name="T69" fmla="*/ 294075 h 11683"/>
              <a:gd name="T70" fmla="*/ 1011345 w 10262"/>
              <a:gd name="T71" fmla="*/ 344090 h 11683"/>
              <a:gd name="T72" fmla="*/ 982525 w 10262"/>
              <a:gd name="T73" fmla="*/ 401406 h 11683"/>
              <a:gd name="T74" fmla="*/ 921235 w 10262"/>
              <a:gd name="T75" fmla="*/ 448067 h 11683"/>
              <a:gd name="T76" fmla="*/ 833987 w 10262"/>
              <a:gd name="T77" fmla="*/ 472532 h 11683"/>
              <a:gd name="T78" fmla="*/ 621789 w 10262"/>
              <a:gd name="T79" fmla="*/ 532018 h 11683"/>
              <a:gd name="T80" fmla="*/ 637383 w 10262"/>
              <a:gd name="T81" fmla="*/ 622085 h 11683"/>
              <a:gd name="T82" fmla="*/ 844251 w 10262"/>
              <a:gd name="T83" fmla="*/ 676244 h 11683"/>
              <a:gd name="T84" fmla="*/ 935743 w 10262"/>
              <a:gd name="T85" fmla="*/ 707023 h 11683"/>
              <a:gd name="T86" fmla="*/ 990026 w 10262"/>
              <a:gd name="T87" fmla="*/ 754671 h 11683"/>
              <a:gd name="T88" fmla="*/ 1012134 w 10262"/>
              <a:gd name="T89" fmla="*/ 818102 h 11683"/>
              <a:gd name="T90" fmla="*/ 1003942 w 10262"/>
              <a:gd name="T91" fmla="*/ 862889 h 11683"/>
              <a:gd name="T92" fmla="*/ 953706 w 10262"/>
              <a:gd name="T93" fmla="*/ 896332 h 11683"/>
              <a:gd name="T94" fmla="*/ 862411 w 10262"/>
              <a:gd name="T95" fmla="*/ 890610 h 11683"/>
              <a:gd name="T96" fmla="*/ 747627 w 10262"/>
              <a:gd name="T97" fmla="*/ 796399 h 11683"/>
              <a:gd name="T98" fmla="*/ 626625 w 10262"/>
              <a:gd name="T99" fmla="*/ 670818 h 11683"/>
              <a:gd name="T100" fmla="*/ 523092 w 10262"/>
              <a:gd name="T101" fmla="*/ 658092 h 11683"/>
              <a:gd name="T102" fmla="*/ 557241 w 10262"/>
              <a:gd name="T103" fmla="*/ 829644 h 11683"/>
              <a:gd name="T104" fmla="*/ 604122 w 10262"/>
              <a:gd name="T105" fmla="*/ 1018953 h 11683"/>
              <a:gd name="T106" fmla="*/ 589219 w 10262"/>
              <a:gd name="T107" fmla="*/ 1086824 h 11683"/>
              <a:gd name="T108" fmla="*/ 548260 w 10262"/>
              <a:gd name="T109" fmla="*/ 1137037 h 11683"/>
              <a:gd name="T110" fmla="*/ 502859 w 10262"/>
              <a:gd name="T111" fmla="*/ 1152426 h 11683"/>
              <a:gd name="T112" fmla="*/ 456373 w 10262"/>
              <a:gd name="T113" fmla="*/ 1129638 h 11683"/>
              <a:gd name="T114" fmla="*/ 418572 w 10262"/>
              <a:gd name="T115" fmla="*/ 1072717 h 11683"/>
              <a:gd name="T116" fmla="*/ 409196 w 10262"/>
              <a:gd name="T117" fmla="*/ 1002084 h 11683"/>
              <a:gd name="T118" fmla="*/ 465157 w 10262"/>
              <a:gd name="T119" fmla="*/ 798471 h 11683"/>
              <a:gd name="T120" fmla="*/ 492398 w 10262"/>
              <a:gd name="T121" fmla="*/ 628695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84313"/>
            <a:ext cx="7740650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989262"/>
            <a:ext cx="6983412" cy="1655762"/>
          </a:xfrm>
        </p:spPr>
        <p:txBody>
          <a:bodyPr/>
          <a:lstStyle/>
          <a:p>
            <a:r>
              <a:rPr lang="en-US" altLang="ko-KR" sz="4400" dirty="0" smtClean="0"/>
              <a:t>30 days of College Life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0299787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Goal </a:t>
            </a:r>
            <a:r>
              <a:rPr lang="en-US" altLang="ko-KR" dirty="0"/>
              <a:t>: English Conversation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2852936"/>
            <a:ext cx="7740650" cy="4249737"/>
          </a:xfrm>
        </p:spPr>
        <p:txBody>
          <a:bodyPr/>
          <a:lstStyle/>
          <a:p>
            <a:r>
              <a:rPr lang="en-US" altLang="ko-KR" dirty="0"/>
              <a:t>Try to communicate well with your professors and classmates.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26384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Daily practice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7700" y="1771551"/>
            <a:ext cx="7740650" cy="4249737"/>
          </a:xfrm>
        </p:spPr>
        <p:txBody>
          <a:bodyPr/>
          <a:lstStyle/>
          <a:p>
            <a:r>
              <a:rPr lang="en-US" altLang="ko-KR" dirty="0"/>
              <a:t>Learn 10 English words each day</a:t>
            </a:r>
          </a:p>
          <a:p>
            <a:endParaRPr lang="en-US" altLang="ko-KR" dirty="0"/>
          </a:p>
          <a:p>
            <a:r>
              <a:rPr lang="en-US" altLang="ko-KR" dirty="0"/>
              <a:t>5-minute conversation with a classmate once a day</a:t>
            </a:r>
          </a:p>
          <a:p>
            <a:endParaRPr lang="en-US" altLang="ko-KR" dirty="0"/>
          </a:p>
          <a:p>
            <a:r>
              <a:rPr lang="en-US" altLang="ko-KR" dirty="0"/>
              <a:t>Review: learning in class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75118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</a:t>
            </a:r>
            <a:r>
              <a:rPr lang="en-US" altLang="ko-KR" dirty="0" smtClean="0"/>
              <a:t>hange my life </a:t>
            </a:r>
            <a:r>
              <a:rPr lang="en-US" altLang="ko-KR" dirty="0"/>
              <a:t>after 30 days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71600" y="2708920"/>
            <a:ext cx="7740650" cy="424973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I can have fun conversations in English as well as school life and claim my suggestions to anyone.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45508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p">
  <a:themeElements>
    <a:clrScheme name="hip 4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hi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ip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 4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 5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 6">
        <a:dk1>
          <a:srgbClr val="000000"/>
        </a:dk1>
        <a:lt1>
          <a:srgbClr val="2E6B6B"/>
        </a:lt1>
        <a:dk2>
          <a:srgbClr val="000000"/>
        </a:dk2>
        <a:lt2>
          <a:srgbClr val="66CCCC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000000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심플하고 간단한 PPT 배경 무료 다운파워포인트 배우기</Template>
  <TotalTime>17</TotalTime>
  <Words>65</Words>
  <Application>Microsoft Office PowerPoint</Application>
  <PresentationFormat>화면 슬라이드 쇼(4:3)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hip</vt:lpstr>
      <vt:lpstr>30 days of College Life</vt:lpstr>
      <vt:lpstr>Goal : English Conversation</vt:lpstr>
      <vt:lpstr>Daily practice</vt:lpstr>
      <vt:lpstr>Change my life after 30 days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days of College Life</dc:title>
  <dc:creator>래오</dc:creator>
  <cp:lastModifiedBy>래오</cp:lastModifiedBy>
  <cp:revision>2</cp:revision>
  <dcterms:created xsi:type="dcterms:W3CDTF">2020-02-20T10:34:29Z</dcterms:created>
  <dcterms:modified xsi:type="dcterms:W3CDTF">2020-02-20T10:51:33Z</dcterms:modified>
</cp:coreProperties>
</file>