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</p:sldMasterIdLst>
  <p:notesMasterIdLst>
    <p:notesMasterId r:id="rId7"/>
  </p:notesMasterIdLst>
  <p:sldIdLst>
    <p:sldId id="256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7"/>
    <p:restoredTop sz="94648"/>
  </p:normalViewPr>
  <p:slideViewPr>
    <p:cSldViewPr snapToGrid="0" snapToObjects="1">
      <p:cViewPr varScale="1">
        <p:scale>
          <a:sx n="90" d="100"/>
          <a:sy n="90" d="100"/>
        </p:scale>
        <p:origin x="22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6688F-CFE0-FE45-AC9E-BA0972AC42DA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C3916-F1AE-BE45-BF93-61D79F2F8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1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C3916-F1AE-BE45-BF93-61D79F2F87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C3916-F1AE-BE45-BF93-61D79F2F87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8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4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2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4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8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2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4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3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63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8ECC0-075A-3840-BA2E-3B0958769986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E9D21-0100-9C4F-A138-6FD04872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0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A5830D-51B7-6442-959F-7BF207E8A231}"/>
              </a:ext>
            </a:extLst>
          </p:cNvPr>
          <p:cNvSpPr/>
          <p:nvPr/>
        </p:nvSpPr>
        <p:spPr>
          <a:xfrm>
            <a:off x="870387" y="576755"/>
            <a:ext cx="5633545" cy="580171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7D755-4E46-EE4C-A725-D3CB72E48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9992" y="1975482"/>
            <a:ext cx="4314333" cy="15288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My 30-Day Run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731D2-78F3-1144-9313-848530750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2234" y="3862190"/>
            <a:ext cx="3909848" cy="16557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John Michael </a:t>
            </a:r>
            <a:r>
              <a:rPr lang="en-US" dirty="0" err="1">
                <a:latin typeface="Century Gothic" panose="020B0502020202020204" pitchFamily="34" charset="0"/>
              </a:rPr>
              <a:t>Laborce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  <a:p>
            <a:r>
              <a:rPr lang="en-US" dirty="0">
                <a:latin typeface="Century Gothic" panose="020B0502020202020204" pitchFamily="34" charset="0"/>
              </a:rPr>
              <a:t>BE 111</a:t>
            </a:r>
          </a:p>
          <a:p>
            <a:r>
              <a:rPr lang="en-US" dirty="0">
                <a:latin typeface="Century Gothic" panose="020B0502020202020204" pitchFamily="34" charset="0"/>
              </a:rPr>
              <a:t>October 2020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169F03-9942-3342-BE1D-1940FAD0A181}"/>
              </a:ext>
            </a:extLst>
          </p:cNvPr>
          <p:cNvSpPr/>
          <p:nvPr/>
        </p:nvSpPr>
        <p:spPr>
          <a:xfrm>
            <a:off x="6213587" y="1210045"/>
            <a:ext cx="5559313" cy="44049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F8334-B379-B348-B989-A92304AB1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1432754"/>
            <a:ext cx="5214772" cy="3911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7363CE-E74D-6C4F-8210-233185E81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181" y="2618471"/>
            <a:ext cx="2792193" cy="36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09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457384-BE5F-0A4F-A785-D45D816BBC7C}"/>
              </a:ext>
            </a:extLst>
          </p:cNvPr>
          <p:cNvSpPr/>
          <p:nvPr/>
        </p:nvSpPr>
        <p:spPr>
          <a:xfrm>
            <a:off x="7029450" y="595800"/>
            <a:ext cx="3921507" cy="18999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FCC18-5044-E247-B9AA-9904C6EB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320" y="771875"/>
            <a:ext cx="3534104" cy="1547760"/>
          </a:xfrm>
        </p:spPr>
        <p:txBody>
          <a:bodyPr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What is the challenge?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52C726-1F0A-F746-87AB-A21D58602B17}"/>
              </a:ext>
            </a:extLst>
          </p:cNvPr>
          <p:cNvSpPr/>
          <p:nvPr/>
        </p:nvSpPr>
        <p:spPr>
          <a:xfrm>
            <a:off x="5043488" y="2674935"/>
            <a:ext cx="5707936" cy="27971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2BCB2-BD86-7C4D-9999-0D2C988A4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098" y="3033385"/>
            <a:ext cx="4985352" cy="206725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numCol="1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At the end of the 30 days given, I will hopefully be able to run 2 miles in under 15:50 (15 minutes and 50 seconds) or beat my old 2 mile run of 19:30.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7A34A-F5BF-8645-BEF9-D2CD54AD1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7" b="981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696" y="295763"/>
            <a:ext cx="4793402" cy="629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FA063F-F806-994C-A046-D547814A843D}"/>
              </a:ext>
            </a:extLst>
          </p:cNvPr>
          <p:cNvSpPr/>
          <p:nvPr/>
        </p:nvSpPr>
        <p:spPr>
          <a:xfrm>
            <a:off x="6786265" y="5168453"/>
            <a:ext cx="4357687" cy="12985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1C0D6A-04F0-DA4A-A632-E7D9CB1D0201}"/>
              </a:ext>
            </a:extLst>
          </p:cNvPr>
          <p:cNvSpPr/>
          <p:nvPr/>
        </p:nvSpPr>
        <p:spPr>
          <a:xfrm>
            <a:off x="500063" y="271463"/>
            <a:ext cx="5329237" cy="14192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E53CF-6869-AF4D-B11A-D41C0C87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365125"/>
            <a:ext cx="4686300" cy="13255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How will I do it?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7CD18-2D2E-5A41-9696-0BCE628596E5}"/>
              </a:ext>
            </a:extLst>
          </p:cNvPr>
          <p:cNvSpPr/>
          <p:nvPr/>
        </p:nvSpPr>
        <p:spPr>
          <a:xfrm>
            <a:off x="352425" y="1441449"/>
            <a:ext cx="5729288" cy="50720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1E4E8-6876-BF4C-B153-EB3917027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1690688"/>
            <a:ext cx="5491163" cy="485298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week: I will run 3-9 miles the first week, running at least 3 miles a day for 3 days. 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Week: I will run at least to 6-9 miles, running at least 3 miles a day for 4 days. 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Week: I will run 6-9 miles, running at least 3 miles a day for 3 days. 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Week: I will run 3-6 miles, running 1 mile, 3 miles, then finally 2 mile test. I will do this every other day. </a:t>
            </a:r>
          </a:p>
          <a:p>
            <a:pPr lvl="1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1A693-0D4B-9148-8E8E-51BE27DDA75A}"/>
              </a:ext>
            </a:extLst>
          </p:cNvPr>
          <p:cNvSpPr txBox="1"/>
          <p:nvPr/>
        </p:nvSpPr>
        <p:spPr>
          <a:xfrm>
            <a:off x="6786264" y="5279131"/>
            <a:ext cx="4357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 will also perform more cardio-related exercises at the gym and track. I will also reduce my heavy lifting for better recovery.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282261-1ED0-044F-8D47-388802930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09" l="6932" r="96705">
                        <a14:foregroundMark x1="39091" y1="35631" x2="64432" y2="34460"/>
                        <a14:foregroundMark x1="39318" y1="44473" x2="64205" y2="43823"/>
                        <a14:foregroundMark x1="39659" y1="54096" x2="63636" y2="52926"/>
                        <a14:foregroundMark x1="39886" y1="61769" x2="64205" y2="60858"/>
                        <a14:foregroundMark x1="80227" y1="60598" x2="81250" y2="80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1738" y="271463"/>
            <a:ext cx="4862214" cy="4243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BB75A8-859F-0541-B666-511ABE4F87BD}"/>
              </a:ext>
            </a:extLst>
          </p:cNvPr>
          <p:cNvSpPr txBox="1"/>
          <p:nvPr/>
        </p:nvSpPr>
        <p:spPr>
          <a:xfrm>
            <a:off x="6665232" y="4436656"/>
            <a:ext cx="493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 will measure my progress with my phone!</a:t>
            </a:r>
          </a:p>
        </p:txBody>
      </p:sp>
    </p:spTree>
    <p:extLst>
      <p:ext uri="{BB962C8B-B14F-4D97-AF65-F5344CB8AC3E}">
        <p14:creationId xmlns:p14="http://schemas.microsoft.com/office/powerpoint/2010/main" val="2688551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B27CB7-95EC-9441-A307-E15ABCFC542E}"/>
              </a:ext>
            </a:extLst>
          </p:cNvPr>
          <p:cNvSpPr/>
          <p:nvPr/>
        </p:nvSpPr>
        <p:spPr>
          <a:xfrm>
            <a:off x="5314950" y="1928813"/>
            <a:ext cx="6429375" cy="4343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F6E86C-AC2D-5447-913D-F7835B88392A}"/>
              </a:ext>
            </a:extLst>
          </p:cNvPr>
          <p:cNvSpPr/>
          <p:nvPr/>
        </p:nvSpPr>
        <p:spPr>
          <a:xfrm>
            <a:off x="5129213" y="365125"/>
            <a:ext cx="6224587" cy="17637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7C91B-CDB0-D04C-8996-E23CD3D5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511176"/>
            <a:ext cx="5638800" cy="13255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Why am I doing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8BDF9-62CD-AD4F-A832-2B2574962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975" y="2220912"/>
            <a:ext cx="583882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 am going to commission in the US Army after taking the ROTC course in college and the required 2-mile run time is 15:54 for males.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In addition, I would feel more fit and healthier after the 30 days. I also don’t mind losing a couple pounds.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01EA6-9A2E-5842-849B-C744F5B21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8" b="96891" l="10000" r="90000">
                        <a14:foregroundMark x1="46023" y1="39249" x2="63182" y2="37824"/>
                        <a14:foregroundMark x1="29091" y1="80959" x2="29091" y2="80959"/>
                        <a14:foregroundMark x1="36023" y1="82902" x2="36023" y2="82902"/>
                        <a14:foregroundMark x1="27386" y1="86140" x2="27386" y2="86140"/>
                        <a14:foregroundMark x1="35568" y1="80959" x2="35568" y2="80959"/>
                        <a14:foregroundMark x1="45227" y1="83290" x2="45227" y2="83290"/>
                        <a14:foregroundMark x1="47841" y1="85233" x2="47841" y2="85233"/>
                        <a14:foregroundMark x1="52841" y1="84067" x2="52841" y2="84067"/>
                        <a14:foregroundMark x1="62386" y1="83808" x2="62386" y2="83808"/>
                        <a14:foregroundMark x1="63409" y1="81477" x2="63409" y2="81477"/>
                        <a14:foregroundMark x1="58523" y1="81218" x2="58523" y2="81218"/>
                        <a14:foregroundMark x1="68295" y1="82642" x2="68295" y2="82642"/>
                        <a14:foregroundMark x1="52159" y1="80311" x2="52159" y2="80311"/>
                        <a14:foregroundMark x1="79205" y1="74223" x2="79205" y2="74223"/>
                        <a14:foregroundMark x1="78750" y1="71891" x2="78750" y2="718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7172" y="957263"/>
            <a:ext cx="5672147" cy="497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9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0E66DC-0B45-E048-859F-80B646BDEB00}"/>
              </a:ext>
            </a:extLst>
          </p:cNvPr>
          <p:cNvSpPr/>
          <p:nvPr/>
        </p:nvSpPr>
        <p:spPr>
          <a:xfrm>
            <a:off x="557213" y="2671763"/>
            <a:ext cx="5643562" cy="274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EC7CA4-CE7A-2448-9E32-228AC266EE6C}"/>
              </a:ext>
            </a:extLst>
          </p:cNvPr>
          <p:cNvSpPr/>
          <p:nvPr/>
        </p:nvSpPr>
        <p:spPr>
          <a:xfrm>
            <a:off x="1143000" y="714375"/>
            <a:ext cx="4500561" cy="14716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E9B5F-40B6-5642-92DB-AB1291F2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442" y="787399"/>
            <a:ext cx="4257675" cy="13255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Ultimate Goal: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B0E90-D34A-EF41-8567-0E39243A6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3" y="2811463"/>
            <a:ext cx="5357812" cy="2603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My goal is to improve my athleticism (strength, fitness, agility) and to continue to live with this healthy lifestyle even after the 30 days.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B7B81-17C4-0148-8DAE-2E743F90D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185" y="600075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38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</TotalTime>
  <Words>280</Words>
  <Application>Microsoft Macintosh PowerPoint</Application>
  <PresentationFormat>Widescreen</PresentationFormat>
  <Paragraphs>21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Office Theme</vt:lpstr>
      <vt:lpstr>My 30-Day Run Challenge</vt:lpstr>
      <vt:lpstr>What is the challenge?</vt:lpstr>
      <vt:lpstr>How will I do it?</vt:lpstr>
      <vt:lpstr>Why am I doing it? </vt:lpstr>
      <vt:lpstr>Ultimate Goal: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30 Day Challenge</dc:title>
  <dc:creator>Microsoft Office User</dc:creator>
  <cp:lastModifiedBy>Microsoft Office User</cp:lastModifiedBy>
  <cp:revision>15</cp:revision>
  <dcterms:created xsi:type="dcterms:W3CDTF">2020-09-15T02:22:07Z</dcterms:created>
  <dcterms:modified xsi:type="dcterms:W3CDTF">2020-09-19T05:31:50Z</dcterms:modified>
</cp:coreProperties>
</file>