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2CF8B29-AFC8-0246-8C1F-F06344D52BA3}" type="datetimeFigureOut">
              <a:rPr lang="en-US" smtClean="0"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ED6E1A-645E-F046-943E-20D0655A9CF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Stop smoking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840" y="3813374"/>
            <a:ext cx="6172200" cy="685800"/>
          </a:xfrm>
        </p:spPr>
        <p:txBody>
          <a:bodyPr/>
          <a:lstStyle/>
          <a:p>
            <a:r>
              <a:rPr lang="en-US" dirty="0" smtClean="0"/>
              <a:t>Maile Aldrich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9" y="3813373"/>
            <a:ext cx="2542812" cy="24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5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2163" y="2844800"/>
            <a:ext cx="7543800" cy="914400"/>
          </a:xfrm>
        </p:spPr>
        <p:txBody>
          <a:bodyPr/>
          <a:lstStyle/>
          <a:p>
            <a:r>
              <a:rPr lang="en-US" dirty="0" err="1" smtClean="0"/>
              <a:t>Thankyou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419099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I started the week off with one pack. </a:t>
            </a:r>
          </a:p>
          <a:p>
            <a:r>
              <a:rPr lang="en-US" sz="2800" dirty="0" smtClean="0"/>
              <a:t>Usually, I wake up in the morning and get ready for work/school and smoke a stick before I leave the house. Today, instead of smoking in the morning I made breakfast. By the time I was done eating it was already time to go. </a:t>
            </a:r>
          </a:p>
          <a:p>
            <a:r>
              <a:rPr lang="en-US" sz="2800" dirty="0" smtClean="0"/>
              <a:t>Instead of rolling down my windows and smoking, I decided to keep them rolled up. </a:t>
            </a:r>
          </a:p>
          <a:p>
            <a:r>
              <a:rPr lang="en-US" sz="2800" dirty="0" smtClean="0"/>
              <a:t>I smoked one cigarette before I went into my shift. </a:t>
            </a:r>
          </a:p>
          <a:p>
            <a:r>
              <a:rPr lang="en-US" sz="2800" dirty="0" smtClean="0"/>
              <a:t>Throughout the whole day I was craving a cigarette, so I decided to suck on hard candy to keep me distracted. This helped a little. 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#1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345" y="4671646"/>
            <a:ext cx="2061308" cy="20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727201"/>
            <a:ext cx="6096000" cy="365759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 15 pieces of candy later and my shift was over. </a:t>
            </a:r>
          </a:p>
          <a:p>
            <a:r>
              <a:rPr lang="en-US" sz="2400" dirty="0" smtClean="0"/>
              <a:t>I smoked 3 cigarettes after work and decided that was enough for the day and that I had to make my pack last the whole week.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It was challenging and it took a lot of self control to limit myself.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I learned that eating food,</a:t>
            </a:r>
            <a:r>
              <a:rPr lang="en-US" sz="2400" dirty="0"/>
              <a:t> </a:t>
            </a:r>
            <a:r>
              <a:rPr lang="en-US" sz="2400" dirty="0" smtClean="0"/>
              <a:t>and sucking on candy will distract me. I will continue to use this method throughout the week.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1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 the end of the week, I found myself avoiding certain individuals to keep my mind off smoking.</a:t>
            </a:r>
          </a:p>
          <a:p>
            <a:r>
              <a:rPr lang="en-US" sz="2400" dirty="0" smtClean="0"/>
              <a:t>I got into the habit of carrying a bottled drink around me at all times. </a:t>
            </a:r>
          </a:p>
          <a:p>
            <a:r>
              <a:rPr lang="en-US" sz="2400" dirty="0" smtClean="0"/>
              <a:t>I smoked the whole pack on the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 of the week. Although I failed at making my pack last, I succeeded in cutting down the amount that I usually smoke. 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4089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9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For this week my goal is to smoke only one stick a day.</a:t>
            </a:r>
          </a:p>
          <a:p>
            <a:r>
              <a:rPr lang="en-US" sz="2400" dirty="0" smtClean="0"/>
              <a:t>It was easier this week than it was the first week because I’ve gotten better mentally. Every time I have the urge to smoke, I told myself that this is only for the better and I can do it.</a:t>
            </a:r>
          </a:p>
          <a:p>
            <a:r>
              <a:rPr lang="en-US" sz="2400" dirty="0" smtClean="0"/>
              <a:t> I’ve been drinking more fluids and eating more candy. </a:t>
            </a:r>
          </a:p>
          <a:p>
            <a:r>
              <a:rPr lang="en-US" sz="2400" dirty="0" smtClean="0"/>
              <a:t>I discovered taking walks and listening to music also helps. I’ve been repeating these methods daily.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#2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19" y="4181230"/>
            <a:ext cx="2583419" cy="23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5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 the end of the second week, I exceeded my limit and smoked 11 sticks that week. Again I failed, but it</a:t>
            </a:r>
            <a:r>
              <a:rPr lang="fr-FR" sz="2400" dirty="0" smtClean="0"/>
              <a:t>’</a:t>
            </a:r>
            <a:r>
              <a:rPr lang="en-US" sz="2400" dirty="0" smtClean="0"/>
              <a:t>s a process.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8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My goal for this week is to limit myself to 5 sticks for the entire week. </a:t>
            </a:r>
          </a:p>
          <a:p>
            <a:r>
              <a:rPr lang="en-US" sz="2800" dirty="0" smtClean="0"/>
              <a:t>On the first day it was really difficult. I smoked one pack today due to stress.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#3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50" y="3874477"/>
            <a:ext cx="188594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9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After yesterday, I reminded myself why this is important and why I chose this challenge in the first place. </a:t>
            </a:r>
          </a:p>
          <a:p>
            <a:r>
              <a:rPr lang="en-US" sz="2800" dirty="0" smtClean="0"/>
              <a:t>It was really hard to limit myself to one cigarette per day but I succeeded and occupied myself with walks, music, and food. 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By the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week, I went back to my old habits. I don’t smoke as much, but I smoke a lot. </a:t>
            </a:r>
          </a:p>
          <a:p>
            <a:r>
              <a:rPr lang="en-US" sz="2800" dirty="0" smtClean="0"/>
              <a:t>I’ve gained a few pounds from turning to food.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Although I failed to accomplish my goal, I’m proud of myself for even trying and learning how to deal with self control in these situations.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55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92</TotalTime>
  <Words>542</Words>
  <Application>Microsoft Macintosh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Stop smoking</vt:lpstr>
      <vt:lpstr>Week #1</vt:lpstr>
      <vt:lpstr>PowerPoint Presentation</vt:lpstr>
      <vt:lpstr>PowerPoint Presentation</vt:lpstr>
      <vt:lpstr>Week #2</vt:lpstr>
      <vt:lpstr>PowerPoint Presentation</vt:lpstr>
      <vt:lpstr>Week #3</vt:lpstr>
      <vt:lpstr>PowerPoint Presentation</vt:lpstr>
      <vt:lpstr>Week #4</vt:lpstr>
      <vt:lpstr>Thankyou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smoking</dc:title>
  <dc:creator>Maile </dc:creator>
  <cp:lastModifiedBy>Maile </cp:lastModifiedBy>
  <cp:revision>10</cp:revision>
  <dcterms:created xsi:type="dcterms:W3CDTF">2019-06-16T11:11:55Z</dcterms:created>
  <dcterms:modified xsi:type="dcterms:W3CDTF">2019-06-16T12:44:57Z</dcterms:modified>
</cp:coreProperties>
</file>