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529A1EC-F55C-436C-A811-2552CF9E206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29A1EC-F55C-436C-A811-2552CF9E206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29A1EC-F55C-436C-A811-2552CF9E206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29A1EC-F55C-436C-A811-2552CF9E20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ACF252F-A278-4584-8EDF-F24180A45AB7}" type="datetimeFigureOut">
              <a:rPr lang="en-US" smtClean="0"/>
              <a:t>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29A1EC-F55C-436C-A811-2552CF9E206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ACF252F-A278-4584-8EDF-F24180A45AB7}" type="datetimeFigureOut">
              <a:rPr lang="en-US" smtClean="0"/>
              <a:t>12/4/2017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29A1EC-F55C-436C-A811-2552CF9E206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Proposal</a:t>
            </a:r>
            <a:endParaRPr lang="en-US" dirty="0"/>
          </a:p>
        </p:txBody>
      </p:sp>
      <p:sp>
        <p:nvSpPr>
          <p:cNvPr id="3" name="Subtitle 2"/>
          <p:cNvSpPr>
            <a:spLocks noGrp="1"/>
          </p:cNvSpPr>
          <p:nvPr>
            <p:ph type="subTitle" idx="1"/>
          </p:nvPr>
        </p:nvSpPr>
        <p:spPr/>
        <p:txBody>
          <a:bodyPr>
            <a:noAutofit/>
          </a:bodyPr>
          <a:lstStyle/>
          <a:p>
            <a:r>
              <a:rPr lang="en-US" sz="2000" dirty="0" smtClean="0"/>
              <a:t>Kaecia Reyes</a:t>
            </a:r>
          </a:p>
          <a:p>
            <a:r>
              <a:rPr lang="en-US" sz="2000" dirty="0" smtClean="0"/>
              <a:t>EN202-01</a:t>
            </a:r>
          </a:p>
          <a:p>
            <a:r>
              <a:rPr lang="en-US" sz="2000" dirty="0" smtClean="0"/>
              <a:t>Dr. Kimberly Anderson-Bunts</a:t>
            </a:r>
          </a:p>
          <a:p>
            <a:r>
              <a:rPr lang="en-US" sz="2000" dirty="0" smtClean="0"/>
              <a:t>Fall 2017</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r>
              <a:rPr lang="en-US" dirty="0" smtClean="0"/>
              <a:t>How are families’ affected by a person smoking methamphetamine?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Crystal meth is becoming a serious problem almost everywhere in the world.</a:t>
            </a:r>
          </a:p>
          <a:p>
            <a:r>
              <a:rPr lang="en-US" dirty="0" smtClean="0"/>
              <a:t>It is one of the top three drugs used in the world.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and why it relates to the CNMI </a:t>
            </a:r>
            <a:endParaRPr lang="en-US" dirty="0"/>
          </a:p>
        </p:txBody>
      </p:sp>
      <p:sp>
        <p:nvSpPr>
          <p:cNvPr id="3" name="Content Placeholder 2"/>
          <p:cNvSpPr>
            <a:spLocks noGrp="1"/>
          </p:cNvSpPr>
          <p:nvPr>
            <p:ph idx="1"/>
          </p:nvPr>
        </p:nvSpPr>
        <p:spPr/>
        <p:txBody>
          <a:bodyPr/>
          <a:lstStyle/>
          <a:p>
            <a:r>
              <a:rPr lang="en-US" dirty="0" smtClean="0"/>
              <a:t>According to the Northern Mariana Islands Drug Threat Assessment, the use of methamphetamine will continue to increase in the CNMI. With that being said, I feel it is important to know how it impacts families because the person who uses the drug is not the only one that goes through major changes in their lives, their families do too.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literature did I find?</a:t>
            </a:r>
            <a:endParaRPr lang="en-US" dirty="0"/>
          </a:p>
        </p:txBody>
      </p:sp>
      <p:sp>
        <p:nvSpPr>
          <p:cNvPr id="3" name="Content Placeholder 2"/>
          <p:cNvSpPr>
            <a:spLocks noGrp="1"/>
          </p:cNvSpPr>
          <p:nvPr>
            <p:ph idx="1"/>
          </p:nvPr>
        </p:nvSpPr>
        <p:spPr/>
        <p:txBody>
          <a:bodyPr>
            <a:normAutofit/>
          </a:bodyPr>
          <a:lstStyle/>
          <a:p>
            <a:r>
              <a:rPr lang="en-US" b="1" dirty="0" smtClean="0"/>
              <a:t>Primary</a:t>
            </a:r>
            <a:r>
              <a:rPr lang="en-US" dirty="0" smtClean="0"/>
              <a:t> </a:t>
            </a:r>
            <a:r>
              <a:rPr lang="en-US" b="1" dirty="0" smtClean="0"/>
              <a:t>Sources:</a:t>
            </a:r>
          </a:p>
          <a:p>
            <a:pPr lvl="1"/>
            <a:r>
              <a:rPr lang="en-US" dirty="0" smtClean="0"/>
              <a:t>Online case studies and experiments done by experts.</a:t>
            </a:r>
          </a:p>
          <a:p>
            <a:pPr lvl="1"/>
            <a:r>
              <a:rPr lang="en-US" dirty="0" smtClean="0"/>
              <a:t>Northern Marians Drug Threat Assessment (government report that written by the National Drug Intelligence Center)</a:t>
            </a:r>
          </a:p>
          <a:p>
            <a:r>
              <a:rPr lang="en-US" b="1" dirty="0" smtClean="0"/>
              <a:t>Secondary Sources:</a:t>
            </a:r>
          </a:p>
          <a:p>
            <a:pPr lvl="1"/>
            <a:r>
              <a:rPr lang="en-US" dirty="0" smtClean="0"/>
              <a:t>Newspaper articles – CNMI</a:t>
            </a:r>
          </a:p>
          <a:p>
            <a:pPr lvl="1"/>
            <a:r>
              <a:rPr lang="en-US" dirty="0" smtClean="0"/>
              <a:t>Online articles - Worldwide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Schedule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Proposal essay</a:t>
            </a:r>
          </a:p>
          <a:p>
            <a:r>
              <a:rPr lang="en-US" dirty="0" smtClean="0"/>
              <a:t>Create survey and interview questions</a:t>
            </a:r>
          </a:p>
          <a:p>
            <a:r>
              <a:rPr lang="en-US" dirty="0" smtClean="0"/>
              <a:t>Send out letters and interview questions to off-island experts.</a:t>
            </a:r>
          </a:p>
          <a:p>
            <a:r>
              <a:rPr lang="en-US" dirty="0" smtClean="0"/>
              <a:t>Attend drug court and find possible interviewees.</a:t>
            </a:r>
          </a:p>
          <a:p>
            <a:r>
              <a:rPr lang="en-US" dirty="0" smtClean="0"/>
              <a:t>Locate other possible sources for interviews.</a:t>
            </a:r>
          </a:p>
          <a:p>
            <a:pPr lvl="1"/>
            <a:r>
              <a:rPr lang="en-US" dirty="0" smtClean="0"/>
              <a:t>Local families.</a:t>
            </a:r>
          </a:p>
          <a:p>
            <a:pPr lvl="1"/>
            <a:r>
              <a:rPr lang="en-US" dirty="0" smtClean="0"/>
              <a:t>On-island experts – lawyers, prosecutors, counselors</a:t>
            </a:r>
          </a:p>
          <a:p>
            <a:r>
              <a:rPr lang="en-US" dirty="0" smtClean="0"/>
              <a:t>Collect data on a daily basis.</a:t>
            </a:r>
          </a:p>
          <a:p>
            <a:pPr lvl="1"/>
            <a:r>
              <a:rPr lang="en-US" dirty="0" smtClean="0"/>
              <a:t>Find new data as research goes 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TotalTime>
  <Words>229</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Research Proposal</vt:lpstr>
      <vt:lpstr>Question</vt:lpstr>
      <vt:lpstr>Background</vt:lpstr>
      <vt:lpstr>Importance and why it relates to the CNMI </vt:lpstr>
      <vt:lpstr>How much literature did I find?</vt:lpstr>
      <vt:lpstr>Research Schedule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James Sasamoto</dc:creator>
  <cp:lastModifiedBy>James Sasamoto</cp:lastModifiedBy>
  <cp:revision>2</cp:revision>
  <dcterms:created xsi:type="dcterms:W3CDTF">2017-12-03T23:01:41Z</dcterms:created>
  <dcterms:modified xsi:type="dcterms:W3CDTF">2017-12-03T23:13:00Z</dcterms:modified>
</cp:coreProperties>
</file>