
<file path=[Content_Types].xml><?xml version="1.0" encoding="utf-8"?>
<Types xmlns="http://schemas.openxmlformats.org/package/2006/content-types">
  <Default ContentType="image/jpeg" Extension="jpg"/>
  <Default ContentType="image/gif" Extension="gif"/>
  <Default ContentType="application/xml" Extension="xml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440224c9c4_0_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440224c9c4_0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440224c9c4_0_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440224c9c4_0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440224c9c4_0_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440224c9c4_0_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440224c9c4_0_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440224c9c4_0_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440224c9c4_0_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440224c9c4_0_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440224c9c4_0_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440224c9c4_0_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440224c9c4_0_1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440224c9c4_0_1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440224c9c4_0_1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440224c9c4_0_1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440224c9c4_0_1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440224c9c4_0_1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440224c9c4_0_1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440224c9c4_0_1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440224c9c4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440224c9c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440224c9c4_0_1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440224c9c4_0_1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440224c9c4_0_1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440224c9c4_0_1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440224c9c4_0_1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440224c9c4_0_1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440224c9c4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440224c9c4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440224c9c4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440224c9c4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440224c9c4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440224c9c4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440224c9c4_0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440224c9c4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440224c9c4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440224c9c4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440224c9c4_0_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440224c9c4_0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440224c9c4_0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440224c9c4_0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1.jp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2.gif"/><Relationship Id="rId4" Type="http://schemas.openxmlformats.org/officeDocument/2006/relationships/image" Target="../media/image4.gif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.gif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7.gif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6.jpg"/><Relationship Id="rId4" Type="http://schemas.openxmlformats.org/officeDocument/2006/relationships/image" Target="../media/image30.jpg"/><Relationship Id="rId5" Type="http://schemas.openxmlformats.org/officeDocument/2006/relationships/image" Target="../media/image31.jpg"/><Relationship Id="rId6" Type="http://schemas.openxmlformats.org/officeDocument/2006/relationships/image" Target="../media/image5.gif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6.gif"/><Relationship Id="rId4" Type="http://schemas.openxmlformats.org/officeDocument/2006/relationships/image" Target="../media/image9.gif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0.gif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8.gif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9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5.gif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1.gif"/><Relationship Id="rId4" Type="http://schemas.openxmlformats.org/officeDocument/2006/relationships/image" Target="../media/image13.gif"/><Relationship Id="rId5" Type="http://schemas.openxmlformats.org/officeDocument/2006/relationships/image" Target="../media/image14.gif"/><Relationship Id="rId6" Type="http://schemas.openxmlformats.org/officeDocument/2006/relationships/image" Target="../media/image22.gif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6.jpg"/><Relationship Id="rId4" Type="http://schemas.openxmlformats.org/officeDocument/2006/relationships/image" Target="../media/image23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gif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5.jpg"/><Relationship Id="rId4" Type="http://schemas.openxmlformats.org/officeDocument/2006/relationships/image" Target="../media/image21.jpg"/><Relationship Id="rId5" Type="http://schemas.openxmlformats.org/officeDocument/2006/relationships/image" Target="../media/image28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0.jpg"/><Relationship Id="rId4" Type="http://schemas.openxmlformats.org/officeDocument/2006/relationships/image" Target="../media/image24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9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8.jpg"/><Relationship Id="rId4" Type="http://schemas.openxmlformats.org/officeDocument/2006/relationships/image" Target="../media/image27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5F5DC"/>
                </a:solidFill>
              </a:rPr>
              <a:t>8-Ball Pool</a:t>
            </a:r>
            <a:endParaRPr>
              <a:solidFill>
                <a:srgbClr val="F5F5DC"/>
              </a:solidFill>
            </a:endParaRPr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5F5DC"/>
                </a:solidFill>
              </a:rPr>
              <a:t>Demonstrative Speech</a:t>
            </a:r>
            <a:endParaRPr>
              <a:solidFill>
                <a:srgbClr val="F5F5DC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5F5DC"/>
                </a:solidFill>
              </a:rPr>
              <a:t>J.D. Reyes</a:t>
            </a:r>
            <a:endParaRPr>
              <a:solidFill>
                <a:srgbClr val="F5F5DC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2"/>
          <p:cNvSpPr txBox="1"/>
          <p:nvPr>
            <p:ph type="title"/>
          </p:nvPr>
        </p:nvSpPr>
        <p:spPr>
          <a:xfrm>
            <a:off x="311700" y="22854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5F5DC"/>
                </a:solidFill>
              </a:rPr>
              <a:t>Rules</a:t>
            </a:r>
            <a:endParaRPr sz="3600">
              <a:solidFill>
                <a:srgbClr val="F5F5DC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5F5DC"/>
                </a:solidFill>
              </a:rPr>
              <a:t>Starting The Game (Game Break)</a:t>
            </a:r>
            <a:endParaRPr>
              <a:solidFill>
                <a:srgbClr val="F5F5DC"/>
              </a:solidFill>
            </a:endParaRPr>
          </a:p>
        </p:txBody>
      </p:sp>
      <p:pic>
        <p:nvPicPr>
          <p:cNvPr id="118" name="Google Shape;118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00263" y="1086400"/>
            <a:ext cx="2143473" cy="3820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00273" y="1086400"/>
            <a:ext cx="2143473" cy="3820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5F5DC"/>
                </a:solidFill>
              </a:rPr>
              <a:t>Using the Cue Ball</a:t>
            </a:r>
            <a:endParaRPr>
              <a:solidFill>
                <a:srgbClr val="F5F5DC"/>
              </a:solidFill>
            </a:endParaRPr>
          </a:p>
        </p:txBody>
      </p:sp>
      <p:pic>
        <p:nvPicPr>
          <p:cNvPr id="125" name="Google Shape;125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47800" y="1145000"/>
            <a:ext cx="6248400" cy="350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5F5DC"/>
                </a:solidFill>
              </a:rPr>
              <a:t>8-Ball (Ending the Game)</a:t>
            </a:r>
            <a:endParaRPr>
              <a:solidFill>
                <a:srgbClr val="F5F5DC"/>
              </a:solidFill>
            </a:endParaRPr>
          </a:p>
        </p:txBody>
      </p:sp>
      <p:pic>
        <p:nvPicPr>
          <p:cNvPr id="131" name="Google Shape;131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47800" y="1186875"/>
            <a:ext cx="6248400" cy="350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6"/>
          <p:cNvSpPr txBox="1"/>
          <p:nvPr>
            <p:ph type="title"/>
          </p:nvPr>
        </p:nvSpPr>
        <p:spPr>
          <a:xfrm>
            <a:off x="311700" y="22854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5F5DC"/>
                </a:solidFill>
              </a:rPr>
              <a:t>Shooting the Ball</a:t>
            </a:r>
            <a:endParaRPr sz="3600">
              <a:solidFill>
                <a:srgbClr val="F5F5DC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5F5DC"/>
                </a:solidFill>
              </a:rPr>
              <a:t>Ghost Ball Method</a:t>
            </a:r>
            <a:endParaRPr>
              <a:solidFill>
                <a:srgbClr val="F5F5DC"/>
              </a:solidFill>
            </a:endParaRPr>
          </a:p>
        </p:txBody>
      </p:sp>
      <p:pic>
        <p:nvPicPr>
          <p:cNvPr id="142" name="Google Shape;142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70125"/>
            <a:ext cx="2865731" cy="382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70531" y="1170125"/>
            <a:ext cx="2865731" cy="382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88663" y="1170125"/>
            <a:ext cx="2802938" cy="3737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06211" y="0"/>
            <a:ext cx="2885378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5F5DC"/>
                </a:solidFill>
              </a:rPr>
              <a:t>Kick and Bank Shots</a:t>
            </a:r>
            <a:endParaRPr>
              <a:solidFill>
                <a:srgbClr val="F5F5DC"/>
              </a:solidFill>
            </a:endParaRPr>
          </a:p>
        </p:txBody>
      </p:sp>
      <p:pic>
        <p:nvPicPr>
          <p:cNvPr id="151" name="Google Shape;151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47800" y="1017725"/>
            <a:ext cx="6248400" cy="350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47800" y="1017725"/>
            <a:ext cx="6248400" cy="350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9"/>
          <p:cNvSpPr txBox="1"/>
          <p:nvPr>
            <p:ph type="title"/>
          </p:nvPr>
        </p:nvSpPr>
        <p:spPr>
          <a:xfrm>
            <a:off x="311700" y="22854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5F5DC"/>
                </a:solidFill>
              </a:rPr>
              <a:t>Scratching</a:t>
            </a:r>
            <a:endParaRPr sz="3600">
              <a:solidFill>
                <a:srgbClr val="F5F5DC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5F5DC"/>
                </a:solidFill>
              </a:rPr>
              <a:t>Cue Ball In Pocket</a:t>
            </a:r>
            <a:endParaRPr>
              <a:solidFill>
                <a:srgbClr val="F5F5DC"/>
              </a:solidFill>
            </a:endParaRPr>
          </a:p>
        </p:txBody>
      </p:sp>
      <p:pic>
        <p:nvPicPr>
          <p:cNvPr id="163" name="Google Shape;163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47800" y="1178500"/>
            <a:ext cx="6248400" cy="350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5F5DC"/>
                </a:solidFill>
              </a:rPr>
              <a:t>Bad Hit</a:t>
            </a:r>
            <a:endParaRPr>
              <a:solidFill>
                <a:srgbClr val="F5F5DC"/>
              </a:solidFill>
            </a:endParaRPr>
          </a:p>
        </p:txBody>
      </p:sp>
      <p:pic>
        <p:nvPicPr>
          <p:cNvPr id="169" name="Google Shape;169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47800" y="1178500"/>
            <a:ext cx="6248400" cy="350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43188" y="0"/>
            <a:ext cx="3857626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14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5F5DC"/>
                </a:solidFill>
              </a:rPr>
              <a:t>What is 8-Ball Pool?</a:t>
            </a:r>
            <a:endParaRPr>
              <a:solidFill>
                <a:srgbClr val="F5F5DC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5F5DC"/>
                </a:solidFill>
              </a:rPr>
              <a:t>Cue Ball Out of Play</a:t>
            </a:r>
            <a:endParaRPr>
              <a:solidFill>
                <a:srgbClr val="F5F5DC"/>
              </a:solidFill>
            </a:endParaRPr>
          </a:p>
        </p:txBody>
      </p:sp>
      <p:pic>
        <p:nvPicPr>
          <p:cNvPr id="175" name="Google Shape;17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47800" y="1128275"/>
            <a:ext cx="6248400" cy="350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3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5F5DC"/>
                </a:solidFill>
              </a:rPr>
              <a:t>Advanced Shots</a:t>
            </a:r>
            <a:endParaRPr>
              <a:solidFill>
                <a:srgbClr val="F5F5DC"/>
              </a:solidFill>
            </a:endParaRPr>
          </a:p>
        </p:txBody>
      </p:sp>
      <p:pic>
        <p:nvPicPr>
          <p:cNvPr id="181" name="Google Shape;181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70125"/>
            <a:ext cx="2143473" cy="3820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48273" y="1170125"/>
            <a:ext cx="2143473" cy="3820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44146" y="1170125"/>
            <a:ext cx="2143473" cy="3820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040019" y="1170125"/>
            <a:ext cx="1951580" cy="34789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34"/>
          <p:cNvSpPr txBox="1"/>
          <p:nvPr>
            <p:ph type="title"/>
          </p:nvPr>
        </p:nvSpPr>
        <p:spPr>
          <a:xfrm>
            <a:off x="311700" y="1945500"/>
            <a:ext cx="8520600" cy="125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>
                <a:solidFill>
                  <a:srgbClr val="F5F5DC"/>
                </a:solidFill>
              </a:rPr>
              <a:t>Thank You!!!</a:t>
            </a:r>
            <a:endParaRPr sz="7200">
              <a:solidFill>
                <a:srgbClr val="F5F5DC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6775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48202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5F5DC"/>
                </a:solidFill>
              </a:rPr>
              <a:t>Goal</a:t>
            </a:r>
            <a:endParaRPr sz="3600">
              <a:solidFill>
                <a:srgbClr val="F5F5DC"/>
              </a:solidFill>
            </a:endParaRPr>
          </a:p>
        </p:txBody>
      </p:sp>
      <p:pic>
        <p:nvPicPr>
          <p:cNvPr id="73" name="Google Shape;73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47800" y="1302425"/>
            <a:ext cx="6248400" cy="350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5F5DC"/>
                </a:solidFill>
              </a:rPr>
              <a:t>Holding the Stick (Bridging)</a:t>
            </a:r>
            <a:endParaRPr>
              <a:solidFill>
                <a:srgbClr val="F5F5DC"/>
              </a:solidFill>
            </a:endParaRPr>
          </a:p>
        </p:txBody>
      </p:sp>
      <p:pic>
        <p:nvPicPr>
          <p:cNvPr id="79" name="Google Shape;79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70125"/>
            <a:ext cx="2865731" cy="382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70531" y="1170125"/>
            <a:ext cx="2865731" cy="382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88663" y="1170125"/>
            <a:ext cx="2802938" cy="3737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5F5DC"/>
                </a:solidFill>
              </a:rPr>
              <a:t>The Open Bridge</a:t>
            </a:r>
            <a:endParaRPr>
              <a:solidFill>
                <a:srgbClr val="F5F5DC"/>
              </a:solidFill>
            </a:endParaRPr>
          </a:p>
        </p:txBody>
      </p:sp>
      <p:pic>
        <p:nvPicPr>
          <p:cNvPr id="87" name="Google Shape;87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0063" y="1136625"/>
            <a:ext cx="2865731" cy="382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48194" y="1136625"/>
            <a:ext cx="2865731" cy="382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5F5DC"/>
                </a:solidFill>
              </a:rPr>
              <a:t>The Closed Bridge</a:t>
            </a:r>
            <a:endParaRPr>
              <a:solidFill>
                <a:srgbClr val="F5F5DC"/>
              </a:solidFill>
            </a:endParaRPr>
          </a:p>
        </p:txBody>
      </p:sp>
      <p:pic>
        <p:nvPicPr>
          <p:cNvPr id="94" name="Google Shape;9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39138" y="1119900"/>
            <a:ext cx="2865731" cy="382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5F5DC"/>
                </a:solidFill>
              </a:rPr>
              <a:t>The Rail Bridge</a:t>
            </a:r>
            <a:endParaRPr>
              <a:solidFill>
                <a:srgbClr val="F5F5DC"/>
              </a:solidFill>
            </a:endParaRPr>
          </a:p>
        </p:txBody>
      </p:sp>
      <p:pic>
        <p:nvPicPr>
          <p:cNvPr id="100" name="Google Shape;100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0063" y="1111500"/>
            <a:ext cx="2865731" cy="382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48194" y="1111500"/>
            <a:ext cx="2865731" cy="382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5F5DC"/>
                </a:solidFill>
              </a:rPr>
              <a:t>The Mechanical Bridge</a:t>
            </a:r>
            <a:endParaRPr>
              <a:solidFill>
                <a:srgbClr val="F5F5DC"/>
              </a:solidFill>
            </a:endParaRPr>
          </a:p>
        </p:txBody>
      </p:sp>
      <p:pic>
        <p:nvPicPr>
          <p:cNvPr id="107" name="Google Shape;107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39138" y="1103150"/>
            <a:ext cx="2865731" cy="382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