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8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7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0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52AF-03CE-4FB5-8DEB-41C0CFF4133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9AD4-D8EA-4922-A13E-6292732E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5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Tourism – A Growing Problem in CNMI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47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0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Tourism in the CNMI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Mostly pregnant women from China are highest rate giving birth here in the CNMI.</a:t>
            </a:r>
          </a:p>
          <a:p>
            <a:r>
              <a:rPr lang="en-US" dirty="0" smtClean="0"/>
              <a:t>Most of these China tourism women leave the CNMI after the CNMI after childbirth and receipt of their baby’s U.S. passport.</a:t>
            </a:r>
          </a:p>
          <a:p>
            <a:r>
              <a:rPr lang="en-US" dirty="0" smtClean="0"/>
              <a:t>Healthcare Corp. implementing a new policy of not processing the documents of newborn babies until all medical bills are settled by their parents.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6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Tourism in the CNMI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5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Tourism in the CNMI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Birth Tourism is Growing </a:t>
            </a:r>
            <a:r>
              <a:rPr lang="en-US" dirty="0"/>
              <a:t>P</a:t>
            </a:r>
            <a:r>
              <a:rPr lang="en-US" dirty="0" smtClean="0"/>
              <a:t>roblem in Saipan. Birth tourism has long been an underground profit-making operation in the CNMI.</a:t>
            </a:r>
          </a:p>
          <a:p>
            <a:r>
              <a:rPr lang="en-US" dirty="0" smtClean="0"/>
              <a:t>Birth Tourism Defined traveling from one country to another for the purpose of giving birth in the second country.</a:t>
            </a:r>
          </a:p>
          <a:p>
            <a:r>
              <a:rPr lang="en-US" dirty="0" smtClean="0"/>
              <a:t>Services Provided in Saipan pregnant </a:t>
            </a:r>
            <a:r>
              <a:rPr lang="en-US" dirty="0" err="1" smtClean="0"/>
              <a:t>chinese</a:t>
            </a:r>
            <a:r>
              <a:rPr lang="en-US" dirty="0" smtClean="0"/>
              <a:t> women are picked up from airport. And housed in an apartment already served for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150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Birth Tourism – A Growing Problem in CNMI</vt:lpstr>
      <vt:lpstr>Birth Tourism in the CNMI</vt:lpstr>
      <vt:lpstr>Birth Tourism in the CNMI</vt:lpstr>
      <vt:lpstr>Birth Tourism in the CNMI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 Dela Cruz</dc:creator>
  <cp:lastModifiedBy>Josephine Dela Cruz</cp:lastModifiedBy>
  <cp:revision>14</cp:revision>
  <cp:lastPrinted>2018-05-02T03:53:44Z</cp:lastPrinted>
  <dcterms:created xsi:type="dcterms:W3CDTF">2018-05-02T00:40:04Z</dcterms:created>
  <dcterms:modified xsi:type="dcterms:W3CDTF">2018-05-06T23:22:17Z</dcterms:modified>
</cp:coreProperties>
</file>