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Corbel"/>
      <p:regular r:id="rId14"/>
      <p:bold r:id="rId15"/>
      <p:italic r:id="rId16"/>
      <p:boldItalic r:id="rId17"/>
    </p:embeddedFont>
    <p:embeddedFont>
      <p:font typeface="Century Schoolbook"/>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2F6145F-9E01-41BB-B0F1-5AC16D494984}">
  <a:tblStyle styleId="{D2F6145F-9E01-41BB-B0F1-5AC16D494984}"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orbel"/>
          <a:ea typeface="Corbel"/>
          <a:cs typeface="Corbel"/>
        </a:font>
        <a:schemeClr val="lt1"/>
      </a:tcTxStyle>
      <a:tcStyle>
        <a:fill>
          <a:solidFill>
            <a:schemeClr val="dk1"/>
          </a:solidFill>
        </a:fill>
      </a:tcStyle>
    </a:lastCol>
    <a:firstCol>
      <a:tcTxStyle b="on" i="off">
        <a:font>
          <a:latin typeface="Corbel"/>
          <a:ea typeface="Corbel"/>
          <a:cs typeface="Corbel"/>
        </a:font>
        <a:schemeClr val="lt1"/>
      </a:tcTxStyle>
      <a:tcStyle>
        <a:fill>
          <a:solidFill>
            <a:schemeClr val="dk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Schoolbook-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CenturySchoolbook-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Corbel-bold.fntdata"/><Relationship Id="rId14" Type="http://schemas.openxmlformats.org/officeDocument/2006/relationships/font" Target="fonts/Corbel-regular.fntdata"/><Relationship Id="rId17" Type="http://schemas.openxmlformats.org/officeDocument/2006/relationships/font" Target="fonts/Corbel-boldItalic.fntdata"/><Relationship Id="rId16" Type="http://schemas.openxmlformats.org/officeDocument/2006/relationships/font" Target="fonts/Corbel-italic.fntdata"/><Relationship Id="rId5" Type="http://schemas.openxmlformats.org/officeDocument/2006/relationships/slideMaster" Target="slideMasters/slideMaster2.xml"/><Relationship Id="rId19" Type="http://schemas.openxmlformats.org/officeDocument/2006/relationships/font" Target="fonts/CenturySchoolbook-bold.fntdata"/><Relationship Id="rId6" Type="http://schemas.openxmlformats.org/officeDocument/2006/relationships/notesMaster" Target="notesMasters/notesMaster1.xml"/><Relationship Id="rId18" Type="http://schemas.openxmlformats.org/officeDocument/2006/relationships/font" Target="fonts/CenturySchoolbook-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dk2"/>
        </a:solidFill>
      </p:bgPr>
    </p:bg>
    <p:spTree>
      <p:nvGrpSpPr>
        <p:cNvPr id="13" name="Shape 13"/>
        <p:cNvGrpSpPr/>
        <p:nvPr/>
      </p:nvGrpSpPr>
      <p:grpSpPr>
        <a:xfrm>
          <a:off x="0" y="0"/>
          <a:ext cx="0" cy="0"/>
          <a:chOff x="0" y="0"/>
          <a:chExt cx="0" cy="0"/>
        </a:xfrm>
      </p:grpSpPr>
      <p:sp>
        <p:nvSpPr>
          <p:cNvPr id="14" name="Shape 14" title="Page Number Shape"/>
          <p:cNvSpPr/>
          <p:nvPr/>
        </p:nvSpPr>
        <p:spPr>
          <a:xfrm>
            <a:off x="11784011" y="1189204"/>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5" name="Shape 15"/>
          <p:cNvSpPr txBox="1"/>
          <p:nvPr>
            <p:ph type="ctrTitle"/>
          </p:nvPr>
        </p:nvSpPr>
        <p:spPr>
          <a:xfrm>
            <a:off x="1088913" y="1143293"/>
            <a:ext cx="7034362" cy="4268965"/>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Clr>
                <a:schemeClr val="lt2"/>
              </a:buClr>
              <a:buSzPts val="7700"/>
              <a:buFont typeface="Century Schoolbook"/>
              <a:buNone/>
              <a:defRPr b="0" i="1" sz="7700" u="none" cap="none" strike="noStrik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Shape 16"/>
          <p:cNvSpPr txBox="1"/>
          <p:nvPr>
            <p:ph idx="1" type="subTitle"/>
          </p:nvPr>
        </p:nvSpPr>
        <p:spPr>
          <a:xfrm>
            <a:off x="1088914" y="5537925"/>
            <a:ext cx="7034362" cy="706355"/>
          </a:xfrm>
          <a:prstGeom prst="rect">
            <a:avLst/>
          </a:prstGeom>
          <a:noFill/>
          <a:ln>
            <a:noFill/>
          </a:ln>
        </p:spPr>
        <p:txBody>
          <a:bodyPr anchorCtr="0" anchor="t" bIns="91425" lIns="91425" spcFirstLastPara="1" rIns="91425" wrap="square" tIns="91425"/>
          <a:lstStyle>
            <a:lvl1pPr lvl="0" marR="0" rtl="0" algn="l">
              <a:lnSpc>
                <a:spcPct val="114000"/>
              </a:lnSpc>
              <a:spcBef>
                <a:spcPts val="0"/>
              </a:spcBef>
              <a:spcAft>
                <a:spcPts val="0"/>
              </a:spcAft>
              <a:buClr>
                <a:schemeClr val="lt2"/>
              </a:buClr>
              <a:buSzPts val="2000"/>
              <a:buFont typeface="Arial"/>
              <a:buNone/>
              <a:defRPr b="0" i="1" sz="2000" u="none" cap="none" strike="noStrike">
                <a:solidFill>
                  <a:schemeClr val="lt2"/>
                </a:solidFill>
                <a:latin typeface="Corbel"/>
                <a:ea typeface="Corbel"/>
                <a:cs typeface="Corbel"/>
                <a:sym typeface="Corbel"/>
              </a:defRPr>
            </a:lvl1pPr>
            <a:lvl2pPr lvl="1" marR="0" rtl="0" algn="ctr">
              <a:lnSpc>
                <a:spcPct val="112000"/>
              </a:lnSpc>
              <a:spcBef>
                <a:spcPts val="900"/>
              </a:spcBef>
              <a:spcAft>
                <a:spcPts val="0"/>
              </a:spcAft>
              <a:buClr>
                <a:srgbClr val="FEFEFE"/>
              </a:buClr>
              <a:buSzPts val="2000"/>
              <a:buFont typeface="Corbel"/>
              <a:buNone/>
              <a:defRPr b="0" i="0" sz="2000" u="none" cap="none" strike="noStrike">
                <a:solidFill>
                  <a:srgbClr val="FEFEFE"/>
                </a:solidFill>
                <a:latin typeface="Corbel"/>
                <a:ea typeface="Corbel"/>
                <a:cs typeface="Corbel"/>
                <a:sym typeface="Corbel"/>
              </a:defRPr>
            </a:lvl2pPr>
            <a:lvl3pPr lvl="2" marR="0" rtl="0" algn="ctr">
              <a:lnSpc>
                <a:spcPct val="112000"/>
              </a:lnSpc>
              <a:spcBef>
                <a:spcPts val="900"/>
              </a:spcBef>
              <a:spcAft>
                <a:spcPts val="0"/>
              </a:spcAft>
              <a:buClr>
                <a:srgbClr val="FEFEFE"/>
              </a:buClr>
              <a:buSzPts val="1800"/>
              <a:buFont typeface="Arial"/>
              <a:buNone/>
              <a:defRPr b="0" i="0" sz="1800" u="none" cap="none" strike="noStrike">
                <a:solidFill>
                  <a:srgbClr val="FEFEFE"/>
                </a:solidFill>
                <a:latin typeface="Corbel"/>
                <a:ea typeface="Corbel"/>
                <a:cs typeface="Corbel"/>
                <a:sym typeface="Corbel"/>
              </a:defRPr>
            </a:lvl3pPr>
            <a:lvl4pPr lvl="3" marR="0" rtl="0" algn="ctr">
              <a:lnSpc>
                <a:spcPct val="112000"/>
              </a:lnSpc>
              <a:spcBef>
                <a:spcPts val="9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4pPr>
            <a:lvl5pPr lvl="4" marR="0" rtl="0" algn="ctr">
              <a:lnSpc>
                <a:spcPct val="112000"/>
              </a:lnSpc>
              <a:spcBef>
                <a:spcPts val="9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5pPr>
            <a:lvl6pPr lvl="5"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6pPr>
            <a:lvl7pPr lvl="6"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7pPr>
            <a:lvl8pPr lvl="7"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8pPr>
            <a:lvl9pPr lvl="8"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9pPr>
          </a:lstStyle>
          <a:p/>
        </p:txBody>
      </p:sp>
      <p:sp>
        <p:nvSpPr>
          <p:cNvPr id="17" name="Shape 17"/>
          <p:cNvSpPr txBox="1"/>
          <p:nvPr>
            <p:ph idx="10" type="dt"/>
          </p:nvPr>
        </p:nvSpPr>
        <p:spPr>
          <a:xfrm>
            <a:off x="1088913" y="6314440"/>
            <a:ext cx="1596622"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8" name="Shape 18"/>
          <p:cNvSpPr txBox="1"/>
          <p:nvPr>
            <p:ph idx="11" type="ftr"/>
          </p:nvPr>
        </p:nvSpPr>
        <p:spPr>
          <a:xfrm>
            <a:off x="3000591" y="6314440"/>
            <a:ext cx="5122683"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9" name="Shape 19"/>
          <p:cNvSpPr txBox="1"/>
          <p:nvPr>
            <p:ph idx="12" type="sldNum"/>
          </p:nvPr>
        </p:nvSpPr>
        <p:spPr>
          <a:xfrm>
            <a:off x="11784011" y="1416216"/>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20" name="Shape 20" title="Verticle Rule Line"/>
          <p:cNvCxnSpPr/>
          <p:nvPr/>
        </p:nvCxnSpPr>
        <p:spPr>
          <a:xfrm>
            <a:off x="773855"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2" name="Shape 82"/>
        <p:cNvGrpSpPr/>
        <p:nvPr/>
      </p:nvGrpSpPr>
      <p:grpSpPr>
        <a:xfrm>
          <a:off x="0" y="0"/>
          <a:ext cx="0" cy="0"/>
          <a:chOff x="0" y="0"/>
          <a:chExt cx="0" cy="0"/>
        </a:xfrm>
      </p:grpSpPr>
      <p:sp>
        <p:nvSpPr>
          <p:cNvPr id="83" name="Shape 83"/>
          <p:cNvSpPr txBox="1"/>
          <p:nvPr>
            <p:ph type="title"/>
          </p:nvPr>
        </p:nvSpPr>
        <p:spPr>
          <a:xfrm>
            <a:off x="762000" y="555479"/>
            <a:ext cx="3838776" cy="1921022"/>
          </a:xfrm>
          <a:prstGeom prst="rect">
            <a:avLst/>
          </a:prstGeom>
          <a:noFill/>
          <a:ln>
            <a:noFill/>
          </a:ln>
        </p:spPr>
        <p:txBody>
          <a:bodyPr anchorCtr="0" anchor="t" bIns="91425" lIns="91425" spcFirstLastPara="1" rIns="91425" wrap="square" tIns="91425"/>
          <a:lstStyle>
            <a:lvl1pPr lvl="0" marR="0" rtl="0" algn="r">
              <a:lnSpc>
                <a:spcPct val="93000"/>
              </a:lnSpc>
              <a:spcBef>
                <a:spcPts val="0"/>
              </a:spcBef>
              <a:spcAft>
                <a:spcPts val="0"/>
              </a:spcAft>
              <a:buClr>
                <a:srgbClr val="262626"/>
              </a:buClr>
              <a:buSzPts val="4000"/>
              <a:buFont typeface="Century Schoolbook"/>
              <a:buNone/>
              <a:defRPr b="0" i="1" sz="4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Shape 84"/>
          <p:cNvSpPr txBox="1"/>
          <p:nvPr>
            <p:ph idx="1" type="body"/>
          </p:nvPr>
        </p:nvSpPr>
        <p:spPr>
          <a:xfrm>
            <a:off x="5181600" y="564147"/>
            <a:ext cx="6248400" cy="5622644"/>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85" name="Shape 85"/>
          <p:cNvSpPr txBox="1"/>
          <p:nvPr>
            <p:ph idx="2" type="body"/>
          </p:nvPr>
        </p:nvSpPr>
        <p:spPr>
          <a:xfrm>
            <a:off x="762000" y="2621512"/>
            <a:ext cx="3838776" cy="3239537"/>
          </a:xfrm>
          <a:prstGeom prst="rect">
            <a:avLst/>
          </a:prstGeom>
          <a:noFill/>
          <a:ln>
            <a:noFill/>
          </a:ln>
        </p:spPr>
        <p:txBody>
          <a:bodyPr anchorCtr="0" anchor="t" bIns="91425" lIns="91425" spcFirstLastPara="1" rIns="91425" wrap="square" tIns="91425"/>
          <a:lstStyle>
            <a:lvl1pPr indent="-228600" lvl="0" marL="457200" marR="0" rtl="0" algn="r">
              <a:lnSpc>
                <a:spcPct val="125000"/>
              </a:lnSpc>
              <a:spcBef>
                <a:spcPts val="900"/>
              </a:spcBef>
              <a:spcAft>
                <a:spcPts val="0"/>
              </a:spcAft>
              <a:buClr>
                <a:srgbClr val="262626"/>
              </a:buClr>
              <a:buSzPts val="1600"/>
              <a:buFont typeface="Arial"/>
              <a:buNone/>
              <a:defRPr b="0" i="0" sz="16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1400"/>
              <a:buFont typeface="Corbel"/>
              <a:buNone/>
              <a:defRPr b="0" i="0" sz="14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200"/>
              <a:buFont typeface="Arial"/>
              <a:buNone/>
              <a:defRPr b="0" i="0" sz="12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9pPr>
          </a:lstStyle>
          <a:p/>
        </p:txBody>
      </p:sp>
      <p:sp>
        <p:nvSpPr>
          <p:cNvPr id="86" name="Shape 86"/>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7" name="Shape 87"/>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8" name="Shape 88"/>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9" name="Shape 89"/>
        <p:cNvGrpSpPr/>
        <p:nvPr/>
      </p:nvGrpSpPr>
      <p:grpSpPr>
        <a:xfrm>
          <a:off x="0" y="0"/>
          <a:ext cx="0" cy="0"/>
          <a:chOff x="0" y="0"/>
          <a:chExt cx="0" cy="0"/>
        </a:xfrm>
      </p:grpSpPr>
      <p:sp>
        <p:nvSpPr>
          <p:cNvPr id="90" name="Shape 90"/>
          <p:cNvSpPr txBox="1"/>
          <p:nvPr>
            <p:ph type="title"/>
          </p:nvPr>
        </p:nvSpPr>
        <p:spPr>
          <a:xfrm>
            <a:off x="758952" y="557261"/>
            <a:ext cx="3840480" cy="1919239"/>
          </a:xfrm>
          <a:prstGeom prst="rect">
            <a:avLst/>
          </a:prstGeom>
          <a:noFill/>
          <a:ln>
            <a:noFill/>
          </a:ln>
        </p:spPr>
        <p:txBody>
          <a:bodyPr anchorCtr="0" anchor="t" bIns="91425" lIns="91425" spcFirstLastPara="1" rIns="91425" wrap="square" tIns="91425"/>
          <a:lstStyle>
            <a:lvl1pPr lvl="0" marR="0" rtl="0" algn="r">
              <a:lnSpc>
                <a:spcPct val="93000"/>
              </a:lnSpc>
              <a:spcBef>
                <a:spcPts val="0"/>
              </a:spcBef>
              <a:spcAft>
                <a:spcPts val="0"/>
              </a:spcAft>
              <a:buClr>
                <a:srgbClr val="262626"/>
              </a:buClr>
              <a:buSzPts val="4000"/>
              <a:buFont typeface="Century Schoolbook"/>
              <a:buNone/>
              <a:defRPr b="0" i="1" sz="4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Shape 91"/>
          <p:cNvSpPr/>
          <p:nvPr>
            <p:ph idx="2" type="pic"/>
          </p:nvPr>
        </p:nvSpPr>
        <p:spPr>
          <a:xfrm>
            <a:off x="5257800" y="0"/>
            <a:ext cx="6172200" cy="6857999"/>
          </a:xfrm>
          <a:prstGeom prst="rect">
            <a:avLst/>
          </a:prstGeom>
          <a:noFill/>
          <a:ln>
            <a:noFill/>
          </a:ln>
        </p:spPr>
        <p:txBody>
          <a:bodyPr anchorCtr="0" anchor="t" bIns="91425" lIns="91425" spcFirstLastPara="1" rIns="91425" wrap="square" tIns="91425"/>
          <a:lstStyle>
            <a:lvl1pPr lvl="0" marR="0" rtl="0" algn="l">
              <a:lnSpc>
                <a:spcPct val="112000"/>
              </a:lnSpc>
              <a:spcBef>
                <a:spcPts val="900"/>
              </a:spcBef>
              <a:spcAft>
                <a:spcPts val="0"/>
              </a:spcAft>
              <a:buClr>
                <a:srgbClr val="262626"/>
              </a:buClr>
              <a:buSzPts val="3200"/>
              <a:buFont typeface="Arial"/>
              <a:buNone/>
              <a:defRPr b="0" i="0" sz="3200" u="none" cap="none" strike="noStrike">
                <a:solidFill>
                  <a:srgbClr val="262626"/>
                </a:solidFill>
                <a:latin typeface="Corbel"/>
                <a:ea typeface="Corbel"/>
                <a:cs typeface="Corbel"/>
                <a:sym typeface="Corbel"/>
              </a:defRPr>
            </a:lvl1pPr>
            <a:lvl2pPr lvl="1" marR="0" rtl="0" algn="l">
              <a:lnSpc>
                <a:spcPct val="112000"/>
              </a:lnSpc>
              <a:spcBef>
                <a:spcPts val="900"/>
              </a:spcBef>
              <a:spcAft>
                <a:spcPts val="0"/>
              </a:spcAft>
              <a:buClr>
                <a:srgbClr val="262626"/>
              </a:buClr>
              <a:buSzPts val="2800"/>
              <a:buFont typeface="Corbel"/>
              <a:buNone/>
              <a:defRPr b="0" i="0" sz="2800" u="none" cap="none" strike="noStrike">
                <a:solidFill>
                  <a:srgbClr val="262626"/>
                </a:solidFill>
                <a:latin typeface="Corbel"/>
                <a:ea typeface="Corbel"/>
                <a:cs typeface="Corbel"/>
                <a:sym typeface="Corbel"/>
              </a:defRPr>
            </a:lvl2pPr>
            <a:lvl3pPr lvl="2" marR="0" rtl="0" algn="l">
              <a:lnSpc>
                <a:spcPct val="112000"/>
              </a:lnSpc>
              <a:spcBef>
                <a:spcPts val="900"/>
              </a:spcBef>
              <a:spcAft>
                <a:spcPts val="0"/>
              </a:spcAft>
              <a:buClr>
                <a:srgbClr val="262626"/>
              </a:buClr>
              <a:buSzPts val="2400"/>
              <a:buFont typeface="Arial"/>
              <a:buNone/>
              <a:defRPr b="0" i="0" sz="2400" u="none" cap="none" strike="noStrike">
                <a:solidFill>
                  <a:srgbClr val="262626"/>
                </a:solidFill>
                <a:latin typeface="Corbel"/>
                <a:ea typeface="Corbel"/>
                <a:cs typeface="Corbel"/>
                <a:sym typeface="Corbel"/>
              </a:defRPr>
            </a:lvl3pPr>
            <a:lvl4pPr lvl="3" marR="0" rtl="0" algn="l">
              <a:lnSpc>
                <a:spcPct val="112000"/>
              </a:lnSpc>
              <a:spcBef>
                <a:spcPts val="900"/>
              </a:spcBef>
              <a:spcAft>
                <a:spcPts val="0"/>
              </a:spcAft>
              <a:buClr>
                <a:srgbClr val="262626"/>
              </a:buClr>
              <a:buSzPts val="2000"/>
              <a:buFont typeface="Corbel"/>
              <a:buNone/>
              <a:defRPr b="0" i="0" sz="2000" u="none" cap="none" strike="noStrike">
                <a:solidFill>
                  <a:srgbClr val="262626"/>
                </a:solidFill>
                <a:latin typeface="Corbel"/>
                <a:ea typeface="Corbel"/>
                <a:cs typeface="Corbel"/>
                <a:sym typeface="Corbel"/>
              </a:defRPr>
            </a:lvl4pPr>
            <a:lvl5pPr lvl="4" marR="0" rtl="0" algn="l">
              <a:lnSpc>
                <a:spcPct val="112000"/>
              </a:lnSpc>
              <a:spcBef>
                <a:spcPts val="90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5pPr>
            <a:lvl6pPr lvl="5" marR="0" rtl="0" algn="l">
              <a:lnSpc>
                <a:spcPct val="112000"/>
              </a:lnSpc>
              <a:spcBef>
                <a:spcPts val="1300"/>
              </a:spcBef>
              <a:spcAft>
                <a:spcPts val="0"/>
              </a:spcAft>
              <a:buClr>
                <a:srgbClr val="262626"/>
              </a:buClr>
              <a:buSzPts val="2000"/>
              <a:buFont typeface="Corbel"/>
              <a:buNone/>
              <a:defRPr b="0" i="0" sz="2000" u="none" cap="none" strike="noStrike">
                <a:solidFill>
                  <a:srgbClr val="262626"/>
                </a:solidFill>
                <a:latin typeface="Corbel"/>
                <a:ea typeface="Corbel"/>
                <a:cs typeface="Corbel"/>
                <a:sym typeface="Corbel"/>
              </a:defRPr>
            </a:lvl6pPr>
            <a:lvl7pPr lvl="6" marR="0" rtl="0" algn="l">
              <a:lnSpc>
                <a:spcPct val="112000"/>
              </a:lnSpc>
              <a:spcBef>
                <a:spcPts val="130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7pPr>
            <a:lvl8pPr lvl="7" marR="0" rtl="0" algn="l">
              <a:lnSpc>
                <a:spcPct val="112000"/>
              </a:lnSpc>
              <a:spcBef>
                <a:spcPts val="1300"/>
              </a:spcBef>
              <a:spcAft>
                <a:spcPts val="0"/>
              </a:spcAft>
              <a:buClr>
                <a:srgbClr val="262626"/>
              </a:buClr>
              <a:buSzPts val="2000"/>
              <a:buFont typeface="Corbel"/>
              <a:buNone/>
              <a:defRPr b="0" i="0" sz="2000" u="none" cap="none" strike="noStrike">
                <a:solidFill>
                  <a:srgbClr val="262626"/>
                </a:solidFill>
                <a:latin typeface="Corbel"/>
                <a:ea typeface="Corbel"/>
                <a:cs typeface="Corbel"/>
                <a:sym typeface="Corbel"/>
              </a:defRPr>
            </a:lvl8pPr>
            <a:lvl9pPr lvl="8" marR="0" rtl="0" algn="l">
              <a:lnSpc>
                <a:spcPct val="112000"/>
              </a:lnSpc>
              <a:spcBef>
                <a:spcPts val="130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9pPr>
          </a:lstStyle>
          <a:p/>
        </p:txBody>
      </p:sp>
      <p:sp>
        <p:nvSpPr>
          <p:cNvPr id="92" name="Shape 92"/>
          <p:cNvSpPr txBox="1"/>
          <p:nvPr>
            <p:ph idx="1" type="body"/>
          </p:nvPr>
        </p:nvSpPr>
        <p:spPr>
          <a:xfrm>
            <a:off x="758952" y="2621512"/>
            <a:ext cx="3840480" cy="3236976"/>
          </a:xfrm>
          <a:prstGeom prst="rect">
            <a:avLst/>
          </a:prstGeom>
          <a:noFill/>
          <a:ln>
            <a:noFill/>
          </a:ln>
        </p:spPr>
        <p:txBody>
          <a:bodyPr anchorCtr="0" anchor="t" bIns="91425" lIns="91425" spcFirstLastPara="1" rIns="91425" wrap="square" tIns="91425"/>
          <a:lstStyle>
            <a:lvl1pPr indent="-228600" lvl="0" marL="457200" marR="0" rtl="0" algn="r">
              <a:lnSpc>
                <a:spcPct val="125000"/>
              </a:lnSpc>
              <a:spcBef>
                <a:spcPts val="900"/>
              </a:spcBef>
              <a:spcAft>
                <a:spcPts val="0"/>
              </a:spcAft>
              <a:buClr>
                <a:srgbClr val="262626"/>
              </a:buClr>
              <a:buSzPts val="1600"/>
              <a:buFont typeface="Arial"/>
              <a:buNone/>
              <a:defRPr b="0" i="0" sz="16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1400"/>
              <a:buFont typeface="Corbel"/>
              <a:buNone/>
              <a:defRPr b="0" i="0" sz="14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200"/>
              <a:buFont typeface="Arial"/>
              <a:buNone/>
              <a:defRPr b="0" i="0" sz="12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9pPr>
          </a:lstStyle>
          <a:p/>
        </p:txBody>
      </p:sp>
      <p:sp>
        <p:nvSpPr>
          <p:cNvPr id="93" name="Shape 93"/>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4" name="Shape 94"/>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5" name="Shape 95"/>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6" name="Shape 96"/>
        <p:cNvGrpSpPr/>
        <p:nvPr/>
      </p:nvGrpSpPr>
      <p:grpSpPr>
        <a:xfrm>
          <a:off x="0" y="0"/>
          <a:ext cx="0" cy="0"/>
          <a:chOff x="0" y="0"/>
          <a:chExt cx="0" cy="0"/>
        </a:xfrm>
      </p:grpSpPr>
      <p:sp>
        <p:nvSpPr>
          <p:cNvPr id="97" name="Shape 97"/>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Shape 98"/>
          <p:cNvSpPr txBox="1"/>
          <p:nvPr>
            <p:ph idx="1" type="body"/>
          </p:nvPr>
        </p:nvSpPr>
        <p:spPr>
          <a:xfrm rot="5400000">
            <a:off x="5513727" y="307952"/>
            <a:ext cx="5584142" cy="624839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99" name="Shape 99"/>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0" name="Shape 100"/>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1" name="Shape 101"/>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02" name="Shape 102"/>
        <p:cNvGrpSpPr/>
        <p:nvPr/>
      </p:nvGrpSpPr>
      <p:grpSpPr>
        <a:xfrm>
          <a:off x="0" y="0"/>
          <a:ext cx="0" cy="0"/>
          <a:chOff x="0" y="0"/>
          <a:chExt cx="0" cy="0"/>
        </a:xfrm>
      </p:grpSpPr>
      <p:sp>
        <p:nvSpPr>
          <p:cNvPr id="103" name="Shape 103"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04" name="Shape 104"/>
          <p:cNvSpPr txBox="1"/>
          <p:nvPr>
            <p:ph type="title"/>
          </p:nvPr>
        </p:nvSpPr>
        <p:spPr>
          <a:xfrm rot="5400000">
            <a:off x="6875047" y="1758649"/>
            <a:ext cx="4678106" cy="2446670"/>
          </a:xfrm>
          <a:prstGeom prst="rect">
            <a:avLst/>
          </a:prstGeom>
          <a:noFill/>
          <a:ln>
            <a:noFill/>
          </a:ln>
        </p:spPr>
        <p:txBody>
          <a:bodyPr anchorCtr="0" anchor="t" bIns="91425" lIns="91425" spcFirstLastPara="1" rIns="91425" wrap="square" tIns="91425"/>
          <a:lstStyle>
            <a:lvl1pPr lvl="0" marR="0" rtl="0" algn="l">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Shape 105"/>
          <p:cNvSpPr txBox="1"/>
          <p:nvPr>
            <p:ph idx="1" type="body"/>
          </p:nvPr>
        </p:nvSpPr>
        <p:spPr>
          <a:xfrm rot="5400000">
            <a:off x="2034487" y="-553354"/>
            <a:ext cx="4678105" cy="707067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106" name="Shape 106"/>
          <p:cNvSpPr txBox="1"/>
          <p:nvPr>
            <p:ph idx="10" type="dt"/>
          </p:nvPr>
        </p:nvSpPr>
        <p:spPr>
          <a:xfrm>
            <a:off x="6536187" y="5927131"/>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7" name="Shape 107"/>
          <p:cNvSpPr txBox="1"/>
          <p:nvPr>
            <p:ph idx="11" type="ftr"/>
          </p:nvPr>
        </p:nvSpPr>
        <p:spPr>
          <a:xfrm>
            <a:off x="6536187" y="6315949"/>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8" name="Shape 108"/>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09" name="Shape 109" title="Horizontal Rule Line"/>
          <p:cNvCxnSpPr/>
          <p:nvPr/>
        </p:nvCxnSpPr>
        <p:spPr>
          <a:xfrm>
            <a:off x="0" y="6199730"/>
            <a:ext cx="10260011"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FEFEFE"/>
              </a:buClr>
              <a:buSzPts val="5000"/>
              <a:buFont typeface="Century Schoolbook"/>
              <a:buNone/>
              <a:defRPr b="0" i="1" sz="5000" u="none" cap="none" strike="noStrik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FEFEFE"/>
              </a:buClr>
              <a:buSzPts val="2000"/>
              <a:buFont typeface="Arial"/>
              <a:buChar char="•"/>
              <a:defRPr b="0" i="0" sz="2000" u="none" cap="none" strike="noStrike">
                <a:solidFill>
                  <a:srgbClr val="FEFEFE"/>
                </a:solidFill>
                <a:latin typeface="Corbel"/>
                <a:ea typeface="Corbel"/>
                <a:cs typeface="Corbel"/>
                <a:sym typeface="Corbel"/>
              </a:defRPr>
            </a:lvl1pPr>
            <a:lvl2pPr indent="-342900" lvl="1" marL="914400" marR="0" rtl="0" algn="l">
              <a:lnSpc>
                <a:spcPct val="112000"/>
              </a:lnSpc>
              <a:spcBef>
                <a:spcPts val="900"/>
              </a:spcBef>
              <a:spcAft>
                <a:spcPts val="0"/>
              </a:spcAft>
              <a:buClr>
                <a:srgbClr val="FEFEFE"/>
              </a:buClr>
              <a:buSzPts val="1800"/>
              <a:buFont typeface="Corbel"/>
              <a:buChar char="–"/>
              <a:defRPr b="0" i="0" sz="1800" u="none" cap="none" strike="noStrike">
                <a:solidFill>
                  <a:srgbClr val="FEFEFE"/>
                </a:solidFill>
                <a:latin typeface="Corbel"/>
                <a:ea typeface="Corbel"/>
                <a:cs typeface="Corbel"/>
                <a:sym typeface="Corbel"/>
              </a:defRPr>
            </a:lvl2pPr>
            <a:lvl3pPr indent="-330200" lvl="2" marL="1371600" marR="0" rtl="0" algn="l">
              <a:lnSpc>
                <a:spcPct val="112000"/>
              </a:lnSpc>
              <a:spcBef>
                <a:spcPts val="900"/>
              </a:spcBef>
              <a:spcAft>
                <a:spcPts val="0"/>
              </a:spcAft>
              <a:buClr>
                <a:srgbClr val="FEFEFE"/>
              </a:buClr>
              <a:buSzPts val="1600"/>
              <a:buFont typeface="Arial"/>
              <a:buChar char="•"/>
              <a:defRPr b="0" i="0" sz="1600" u="none" cap="none" strike="noStrike">
                <a:solidFill>
                  <a:srgbClr val="FEFEFE"/>
                </a:solidFill>
                <a:latin typeface="Corbel"/>
                <a:ea typeface="Corbel"/>
                <a:cs typeface="Corbel"/>
                <a:sym typeface="Corbel"/>
              </a:defRPr>
            </a:lvl3pPr>
            <a:lvl4pPr indent="-317500" lvl="3" marL="1828800" marR="0" rtl="0" algn="l">
              <a:lnSpc>
                <a:spcPct val="112000"/>
              </a:lnSpc>
              <a:spcBef>
                <a:spcPts val="9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4pPr>
            <a:lvl5pPr indent="-317500" lvl="4" marL="2286000" marR="0" rtl="0" algn="l">
              <a:lnSpc>
                <a:spcPct val="112000"/>
              </a:lnSpc>
              <a:spcBef>
                <a:spcPts val="9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5pPr>
            <a:lvl6pPr indent="-317500" lvl="5" marL="27432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6pPr>
            <a:lvl7pPr indent="-317500" lvl="6" marL="32004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7pPr>
            <a:lvl8pPr indent="-317500" lvl="7" marL="36576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8pPr>
            <a:lvl9pPr indent="-317500" lvl="8" marL="41148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9pPr>
          </a:lstStyle>
          <a:p/>
        </p:txBody>
      </p:sp>
      <p:sp>
        <p:nvSpPr>
          <p:cNvPr id="24" name="Shape 24"/>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5" name="Shape 25"/>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6" name="Shape 26"/>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5" name="Shape 35"/>
        <p:cNvGrpSpPr/>
        <p:nvPr/>
      </p:nvGrpSpPr>
      <p:grpSpPr>
        <a:xfrm>
          <a:off x="0" y="0"/>
          <a:ext cx="0" cy="0"/>
          <a:chOff x="0" y="0"/>
          <a:chExt cx="0" cy="0"/>
        </a:xfrm>
      </p:grpSpPr>
      <p:sp>
        <p:nvSpPr>
          <p:cNvPr id="36" name="Shape 36"/>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Shape 37"/>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38" name="Shape 38"/>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9" name="Shape 39"/>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0" name="Shape 40"/>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dk2"/>
        </a:solidFill>
      </p:bgPr>
    </p:bg>
    <p:spTree>
      <p:nvGrpSpPr>
        <p:cNvPr id="41" name="Shape 41"/>
        <p:cNvGrpSpPr/>
        <p:nvPr/>
      </p:nvGrpSpPr>
      <p:grpSpPr>
        <a:xfrm>
          <a:off x="0" y="0"/>
          <a:ext cx="0" cy="0"/>
          <a:chOff x="0" y="0"/>
          <a:chExt cx="0" cy="0"/>
        </a:xfrm>
      </p:grpSpPr>
      <p:sp>
        <p:nvSpPr>
          <p:cNvPr id="42" name="Shape 42" title="Page Number Shape"/>
          <p:cNvSpPr/>
          <p:nvPr/>
        </p:nvSpPr>
        <p:spPr>
          <a:xfrm>
            <a:off x="11784011" y="1189204"/>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43" name="Shape 43"/>
          <p:cNvSpPr txBox="1"/>
          <p:nvPr>
            <p:ph type="ctrTitle"/>
          </p:nvPr>
        </p:nvSpPr>
        <p:spPr>
          <a:xfrm>
            <a:off x="1088913" y="1143293"/>
            <a:ext cx="7034362" cy="4268965"/>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Clr>
                <a:schemeClr val="lt2"/>
              </a:buClr>
              <a:buSzPts val="7700"/>
              <a:buFont typeface="Century Schoolbook"/>
              <a:buNone/>
              <a:defRPr b="0" i="1" sz="7700" u="none" cap="none" strike="noStrik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Shape 44"/>
          <p:cNvSpPr txBox="1"/>
          <p:nvPr>
            <p:ph idx="1" type="subTitle"/>
          </p:nvPr>
        </p:nvSpPr>
        <p:spPr>
          <a:xfrm>
            <a:off x="1088914" y="5537925"/>
            <a:ext cx="7034362" cy="706355"/>
          </a:xfrm>
          <a:prstGeom prst="rect">
            <a:avLst/>
          </a:prstGeom>
          <a:noFill/>
          <a:ln>
            <a:noFill/>
          </a:ln>
        </p:spPr>
        <p:txBody>
          <a:bodyPr anchorCtr="0" anchor="t" bIns="91425" lIns="91425" spcFirstLastPara="1" rIns="91425" wrap="square" tIns="91425"/>
          <a:lstStyle>
            <a:lvl1pPr lvl="0" marR="0" rtl="0" algn="l">
              <a:lnSpc>
                <a:spcPct val="114000"/>
              </a:lnSpc>
              <a:spcBef>
                <a:spcPts val="0"/>
              </a:spcBef>
              <a:spcAft>
                <a:spcPts val="0"/>
              </a:spcAft>
              <a:buClr>
                <a:schemeClr val="lt2"/>
              </a:buClr>
              <a:buSzPts val="2000"/>
              <a:buFont typeface="Arial"/>
              <a:buNone/>
              <a:defRPr b="0" i="1" sz="2000" u="none" cap="none" strike="noStrike">
                <a:solidFill>
                  <a:schemeClr val="lt2"/>
                </a:solidFill>
                <a:latin typeface="Corbel"/>
                <a:ea typeface="Corbel"/>
                <a:cs typeface="Corbel"/>
                <a:sym typeface="Corbel"/>
              </a:defRPr>
            </a:lvl1pPr>
            <a:lvl2pPr lvl="1" marR="0" rtl="0" algn="ctr">
              <a:lnSpc>
                <a:spcPct val="112000"/>
              </a:lnSpc>
              <a:spcBef>
                <a:spcPts val="900"/>
              </a:spcBef>
              <a:spcAft>
                <a:spcPts val="0"/>
              </a:spcAft>
              <a:buClr>
                <a:srgbClr val="FEFEFE"/>
              </a:buClr>
              <a:buSzPts val="2000"/>
              <a:buFont typeface="Corbel"/>
              <a:buNone/>
              <a:defRPr b="0" i="0" sz="2000" u="none" cap="none" strike="noStrike">
                <a:solidFill>
                  <a:srgbClr val="FEFEFE"/>
                </a:solidFill>
                <a:latin typeface="Corbel"/>
                <a:ea typeface="Corbel"/>
                <a:cs typeface="Corbel"/>
                <a:sym typeface="Corbel"/>
              </a:defRPr>
            </a:lvl2pPr>
            <a:lvl3pPr lvl="2" marR="0" rtl="0" algn="ctr">
              <a:lnSpc>
                <a:spcPct val="112000"/>
              </a:lnSpc>
              <a:spcBef>
                <a:spcPts val="900"/>
              </a:spcBef>
              <a:spcAft>
                <a:spcPts val="0"/>
              </a:spcAft>
              <a:buClr>
                <a:srgbClr val="FEFEFE"/>
              </a:buClr>
              <a:buSzPts val="1800"/>
              <a:buFont typeface="Arial"/>
              <a:buNone/>
              <a:defRPr b="0" i="0" sz="1800" u="none" cap="none" strike="noStrike">
                <a:solidFill>
                  <a:srgbClr val="FEFEFE"/>
                </a:solidFill>
                <a:latin typeface="Corbel"/>
                <a:ea typeface="Corbel"/>
                <a:cs typeface="Corbel"/>
                <a:sym typeface="Corbel"/>
              </a:defRPr>
            </a:lvl3pPr>
            <a:lvl4pPr lvl="3" marR="0" rtl="0" algn="ctr">
              <a:lnSpc>
                <a:spcPct val="112000"/>
              </a:lnSpc>
              <a:spcBef>
                <a:spcPts val="9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4pPr>
            <a:lvl5pPr lvl="4" marR="0" rtl="0" algn="ctr">
              <a:lnSpc>
                <a:spcPct val="112000"/>
              </a:lnSpc>
              <a:spcBef>
                <a:spcPts val="9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5pPr>
            <a:lvl6pPr lvl="5"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6pPr>
            <a:lvl7pPr lvl="6"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7pPr>
            <a:lvl8pPr lvl="7"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8pPr>
            <a:lvl9pPr lvl="8"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9pPr>
          </a:lstStyle>
          <a:p/>
        </p:txBody>
      </p:sp>
      <p:sp>
        <p:nvSpPr>
          <p:cNvPr id="45" name="Shape 45"/>
          <p:cNvSpPr txBox="1"/>
          <p:nvPr>
            <p:ph idx="10" type="dt"/>
          </p:nvPr>
        </p:nvSpPr>
        <p:spPr>
          <a:xfrm>
            <a:off x="1088913" y="6314440"/>
            <a:ext cx="1596622"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6" name="Shape 46"/>
          <p:cNvSpPr txBox="1"/>
          <p:nvPr>
            <p:ph idx="11" type="ftr"/>
          </p:nvPr>
        </p:nvSpPr>
        <p:spPr>
          <a:xfrm>
            <a:off x="3000591" y="6314440"/>
            <a:ext cx="5122683"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7" name="Shape 47"/>
          <p:cNvSpPr txBox="1"/>
          <p:nvPr>
            <p:ph idx="12" type="sldNum"/>
          </p:nvPr>
        </p:nvSpPr>
        <p:spPr>
          <a:xfrm>
            <a:off x="11784011" y="1416216"/>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48" name="Shape 48" title="Verticle Rule Line"/>
          <p:cNvCxnSpPr/>
          <p:nvPr/>
        </p:nvCxnSpPr>
        <p:spPr>
          <a:xfrm>
            <a:off x="773855"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2"/>
        </a:solidFill>
      </p:bgPr>
    </p:bg>
    <p:spTree>
      <p:nvGrpSpPr>
        <p:cNvPr id="49" name="Shape 49"/>
        <p:cNvGrpSpPr/>
        <p:nvPr/>
      </p:nvGrpSpPr>
      <p:grpSpPr>
        <a:xfrm>
          <a:off x="0" y="0"/>
          <a:ext cx="0" cy="0"/>
          <a:chOff x="0" y="0"/>
          <a:chExt cx="0" cy="0"/>
        </a:xfrm>
      </p:grpSpPr>
      <p:sp>
        <p:nvSpPr>
          <p:cNvPr id="50" name="Shape 50" title="Page Number Shape"/>
          <p:cNvSpPr/>
          <p:nvPr/>
        </p:nvSpPr>
        <p:spPr>
          <a:xfrm>
            <a:off x="11784011" y="1393748"/>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51" name="Shape 51"/>
          <p:cNvSpPr txBox="1"/>
          <p:nvPr>
            <p:ph type="title"/>
          </p:nvPr>
        </p:nvSpPr>
        <p:spPr>
          <a:xfrm>
            <a:off x="1947673" y="2571722"/>
            <a:ext cx="8296654" cy="3286153"/>
          </a:xfrm>
          <a:prstGeom prst="rect">
            <a:avLst/>
          </a:prstGeom>
          <a:noFill/>
          <a:ln>
            <a:noFill/>
          </a:ln>
        </p:spPr>
        <p:txBody>
          <a:bodyPr anchorCtr="0" anchor="t" bIns="91425" lIns="91425" spcFirstLastPara="1" rIns="91425" wrap="square" tIns="91425"/>
          <a:lstStyle>
            <a:lvl1pPr lvl="0" marR="0" rtl="0" algn="r">
              <a:lnSpc>
                <a:spcPct val="85000"/>
              </a:lnSpc>
              <a:spcBef>
                <a:spcPts val="0"/>
              </a:spcBef>
              <a:spcAft>
                <a:spcPts val="0"/>
              </a:spcAft>
              <a:buClr>
                <a:srgbClr val="262626"/>
              </a:buClr>
              <a:buSzPts val="7700"/>
              <a:buFont typeface="Century Schoolbook"/>
              <a:buNone/>
              <a:defRPr b="0" i="1" sz="77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Shape 52"/>
          <p:cNvSpPr txBox="1"/>
          <p:nvPr>
            <p:ph idx="1" type="body"/>
          </p:nvPr>
        </p:nvSpPr>
        <p:spPr>
          <a:xfrm>
            <a:off x="1947673" y="1393748"/>
            <a:ext cx="8401429" cy="819150"/>
          </a:xfrm>
          <a:prstGeom prst="rect">
            <a:avLst/>
          </a:prstGeom>
          <a:noFill/>
          <a:ln>
            <a:noFill/>
          </a:ln>
        </p:spPr>
        <p:txBody>
          <a:bodyPr anchorCtr="0" anchor="ctr" bIns="91425" lIns="91425" spcFirstLastPara="1" rIns="91425" wrap="square" tIns="91425"/>
          <a:lstStyle>
            <a:lvl1pPr indent="-228600" lvl="0" marL="457200" marR="0" rtl="0" algn="r">
              <a:lnSpc>
                <a:spcPct val="113000"/>
              </a:lnSpc>
              <a:spcBef>
                <a:spcPts val="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888888"/>
              </a:buClr>
              <a:buSzPts val="2000"/>
              <a:buFont typeface="Corbel"/>
              <a:buNone/>
              <a:defRPr b="0" i="0" sz="2000" u="none" cap="none" strike="noStrike">
                <a:solidFill>
                  <a:srgbClr val="888888"/>
                </a:solidFill>
                <a:latin typeface="Corbel"/>
                <a:ea typeface="Corbel"/>
                <a:cs typeface="Corbel"/>
                <a:sym typeface="Corbel"/>
              </a:defRPr>
            </a:lvl2pPr>
            <a:lvl3pPr indent="-228600" lvl="2" marL="1371600" marR="0" rtl="0" algn="l">
              <a:lnSpc>
                <a:spcPct val="112000"/>
              </a:lnSpc>
              <a:spcBef>
                <a:spcPts val="900"/>
              </a:spcBef>
              <a:spcAft>
                <a:spcPts val="0"/>
              </a:spcAft>
              <a:buClr>
                <a:srgbClr val="888888"/>
              </a:buClr>
              <a:buSzPts val="1800"/>
              <a:buFont typeface="Arial"/>
              <a:buNone/>
              <a:defRPr b="0" i="0" sz="1800" u="none" cap="none" strike="noStrike">
                <a:solidFill>
                  <a:srgbClr val="888888"/>
                </a:solidFill>
                <a:latin typeface="Corbel"/>
                <a:ea typeface="Corbel"/>
                <a:cs typeface="Corbel"/>
                <a:sym typeface="Corbel"/>
              </a:defRPr>
            </a:lvl3pPr>
            <a:lvl4pPr indent="-228600" lvl="3" marL="1828800" marR="0" rtl="0" algn="l">
              <a:lnSpc>
                <a:spcPct val="112000"/>
              </a:lnSpc>
              <a:spcBef>
                <a:spcPts val="900"/>
              </a:spcBef>
              <a:spcAft>
                <a:spcPts val="0"/>
              </a:spcAft>
              <a:buClr>
                <a:srgbClr val="888888"/>
              </a:buClr>
              <a:buSzPts val="1600"/>
              <a:buFont typeface="Corbel"/>
              <a:buNone/>
              <a:defRPr b="0" i="0" sz="1600" u="none" cap="none" strike="noStrike">
                <a:solidFill>
                  <a:srgbClr val="888888"/>
                </a:solidFill>
                <a:latin typeface="Corbel"/>
                <a:ea typeface="Corbel"/>
                <a:cs typeface="Corbel"/>
                <a:sym typeface="Corbel"/>
              </a:defRPr>
            </a:lvl4pPr>
            <a:lvl5pPr indent="-228600" lvl="4" marL="2286000" marR="0" rtl="0" algn="l">
              <a:lnSpc>
                <a:spcPct val="112000"/>
              </a:lnSpc>
              <a:spcBef>
                <a:spcPts val="900"/>
              </a:spcBef>
              <a:spcAft>
                <a:spcPts val="0"/>
              </a:spcAft>
              <a:buClr>
                <a:srgbClr val="888888"/>
              </a:buClr>
              <a:buSzPts val="1600"/>
              <a:buFont typeface="Arial"/>
              <a:buNone/>
              <a:defRPr b="0" i="1" sz="1600" u="none" cap="none" strike="noStrike">
                <a:solidFill>
                  <a:srgbClr val="888888"/>
                </a:solidFill>
                <a:latin typeface="Corbel"/>
                <a:ea typeface="Corbel"/>
                <a:cs typeface="Corbel"/>
                <a:sym typeface="Corbel"/>
              </a:defRPr>
            </a:lvl5pPr>
            <a:lvl6pPr indent="-228600" lvl="5" marL="2743200" marR="0" rtl="0" algn="l">
              <a:lnSpc>
                <a:spcPct val="112000"/>
              </a:lnSpc>
              <a:spcBef>
                <a:spcPts val="1300"/>
              </a:spcBef>
              <a:spcAft>
                <a:spcPts val="0"/>
              </a:spcAft>
              <a:buClr>
                <a:srgbClr val="888888"/>
              </a:buClr>
              <a:buSzPts val="1600"/>
              <a:buFont typeface="Corbel"/>
              <a:buNone/>
              <a:defRPr b="0" i="0" sz="1600" u="none" cap="none" strike="noStrike">
                <a:solidFill>
                  <a:srgbClr val="888888"/>
                </a:solidFill>
                <a:latin typeface="Corbel"/>
                <a:ea typeface="Corbel"/>
                <a:cs typeface="Corbel"/>
                <a:sym typeface="Corbel"/>
              </a:defRPr>
            </a:lvl6pPr>
            <a:lvl7pPr indent="-228600" lvl="6" marL="3200400" marR="0" rtl="0" algn="l">
              <a:lnSpc>
                <a:spcPct val="112000"/>
              </a:lnSpc>
              <a:spcBef>
                <a:spcPts val="1300"/>
              </a:spcBef>
              <a:spcAft>
                <a:spcPts val="0"/>
              </a:spcAft>
              <a:buClr>
                <a:srgbClr val="888888"/>
              </a:buClr>
              <a:buSzPts val="1600"/>
              <a:buFont typeface="Arial"/>
              <a:buNone/>
              <a:defRPr b="0" i="1" sz="1600" u="none" cap="none" strike="noStrike">
                <a:solidFill>
                  <a:srgbClr val="888888"/>
                </a:solidFill>
                <a:latin typeface="Corbel"/>
                <a:ea typeface="Corbel"/>
                <a:cs typeface="Corbel"/>
                <a:sym typeface="Corbel"/>
              </a:defRPr>
            </a:lvl7pPr>
            <a:lvl8pPr indent="-228600" lvl="7" marL="3657600" marR="0" rtl="0" algn="l">
              <a:lnSpc>
                <a:spcPct val="112000"/>
              </a:lnSpc>
              <a:spcBef>
                <a:spcPts val="1300"/>
              </a:spcBef>
              <a:spcAft>
                <a:spcPts val="0"/>
              </a:spcAft>
              <a:buClr>
                <a:srgbClr val="888888"/>
              </a:buClr>
              <a:buSzPts val="1600"/>
              <a:buFont typeface="Corbel"/>
              <a:buNone/>
              <a:defRPr b="0" i="0" sz="1600" u="none" cap="none" strike="noStrike">
                <a:solidFill>
                  <a:srgbClr val="888888"/>
                </a:solidFill>
                <a:latin typeface="Corbel"/>
                <a:ea typeface="Corbel"/>
                <a:cs typeface="Corbel"/>
                <a:sym typeface="Corbel"/>
              </a:defRPr>
            </a:lvl8pPr>
            <a:lvl9pPr indent="-228600" lvl="8" marL="4114800" marR="0" rtl="0" algn="l">
              <a:lnSpc>
                <a:spcPct val="112000"/>
              </a:lnSpc>
              <a:spcBef>
                <a:spcPts val="1300"/>
              </a:spcBef>
              <a:spcAft>
                <a:spcPts val="0"/>
              </a:spcAft>
              <a:buClr>
                <a:srgbClr val="888888"/>
              </a:buClr>
              <a:buSzPts val="1600"/>
              <a:buFont typeface="Arial"/>
              <a:buNone/>
              <a:defRPr b="0" i="1" sz="1600" u="none" cap="none" strike="noStrike">
                <a:solidFill>
                  <a:srgbClr val="888888"/>
                </a:solidFill>
                <a:latin typeface="Corbel"/>
                <a:ea typeface="Corbel"/>
                <a:cs typeface="Corbel"/>
                <a:sym typeface="Corbel"/>
              </a:defRPr>
            </a:lvl9pPr>
          </a:lstStyle>
          <a:p/>
        </p:txBody>
      </p:sp>
      <p:sp>
        <p:nvSpPr>
          <p:cNvPr id="53" name="Shape 53"/>
          <p:cNvSpPr txBox="1"/>
          <p:nvPr>
            <p:ph idx="10" type="dt"/>
          </p:nvPr>
        </p:nvSpPr>
        <p:spPr>
          <a:xfrm>
            <a:off x="8742955" y="6314439"/>
            <a:ext cx="1596622"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4" name="Shape 54"/>
          <p:cNvSpPr txBox="1"/>
          <p:nvPr>
            <p:ph idx="11" type="ftr"/>
          </p:nvPr>
        </p:nvSpPr>
        <p:spPr>
          <a:xfrm>
            <a:off x="1947673" y="6314440"/>
            <a:ext cx="648022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5" name="Shape 55"/>
          <p:cNvSpPr txBox="1"/>
          <p:nvPr>
            <p:ph idx="12" type="sldNum"/>
          </p:nvPr>
        </p:nvSpPr>
        <p:spPr>
          <a:xfrm>
            <a:off x="11784011" y="1620760"/>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56" name="Shape 56" title="Horizontal Rule Line"/>
          <p:cNvCxnSpPr/>
          <p:nvPr/>
        </p:nvCxnSpPr>
        <p:spPr>
          <a:xfrm rot="10800000">
            <a:off x="1" y="6178167"/>
            <a:ext cx="10244326"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7" name="Shape 57"/>
        <p:cNvGrpSpPr/>
        <p:nvPr/>
      </p:nvGrpSpPr>
      <p:grpSpPr>
        <a:xfrm>
          <a:off x="0" y="0"/>
          <a:ext cx="0" cy="0"/>
          <a:chOff x="0" y="0"/>
          <a:chExt cx="0" cy="0"/>
        </a:xfrm>
      </p:grpSpPr>
      <p:sp>
        <p:nvSpPr>
          <p:cNvPr id="58" name="Shape 58"/>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Shape 59"/>
          <p:cNvSpPr txBox="1"/>
          <p:nvPr>
            <p:ph idx="1" type="body"/>
          </p:nvPr>
        </p:nvSpPr>
        <p:spPr>
          <a:xfrm>
            <a:off x="5181600" y="540628"/>
            <a:ext cx="6248400" cy="248894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60" name="Shape 60"/>
          <p:cNvSpPr txBox="1"/>
          <p:nvPr>
            <p:ph idx="2" type="body"/>
          </p:nvPr>
        </p:nvSpPr>
        <p:spPr>
          <a:xfrm>
            <a:off x="5181600" y="3712467"/>
            <a:ext cx="6248400" cy="248222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61" name="Shape 61"/>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2" name="Shape 62"/>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3" name="Shape 63"/>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4" name="Shape 64"/>
        <p:cNvGrpSpPr/>
        <p:nvPr/>
      </p:nvGrpSpPr>
      <p:grpSpPr>
        <a:xfrm>
          <a:off x="0" y="0"/>
          <a:ext cx="0" cy="0"/>
          <a:chOff x="0" y="0"/>
          <a:chExt cx="0" cy="0"/>
        </a:xfrm>
      </p:grpSpPr>
      <p:sp>
        <p:nvSpPr>
          <p:cNvPr id="65" name="Shape 65"/>
          <p:cNvSpPr txBox="1"/>
          <p:nvPr>
            <p:ph type="title"/>
          </p:nvPr>
        </p:nvSpPr>
        <p:spPr>
          <a:xfrm>
            <a:off x="762000" y="557784"/>
            <a:ext cx="3831336" cy="4956048"/>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Shape 66"/>
          <p:cNvSpPr txBox="1"/>
          <p:nvPr>
            <p:ph idx="1" type="body"/>
          </p:nvPr>
        </p:nvSpPr>
        <p:spPr>
          <a:xfrm>
            <a:off x="5181600" y="558065"/>
            <a:ext cx="6245352" cy="914400"/>
          </a:xfrm>
          <a:prstGeom prst="rect">
            <a:avLst/>
          </a:prstGeom>
          <a:noFill/>
          <a:ln>
            <a:noFill/>
          </a:ln>
        </p:spPr>
        <p:txBody>
          <a:bodyPr anchorCtr="0" anchor="b" bIns="91425" lIns="91425" spcFirstLastPara="1" rIns="91425" wrap="square" tIns="91425"/>
          <a:lstStyle>
            <a:lvl1pPr indent="-228600" lvl="0" marL="457200" marR="0" rtl="0" algn="l">
              <a:lnSpc>
                <a:spcPct val="113000"/>
              </a:lnSpc>
              <a:spcBef>
                <a:spcPts val="0"/>
              </a:spcBef>
              <a:spcAft>
                <a:spcPts val="0"/>
              </a:spcAft>
              <a:buClr>
                <a:srgbClr val="262626"/>
              </a:buClr>
              <a:buSzPts val="2400"/>
              <a:buFont typeface="Arial"/>
              <a:buNone/>
              <a:defRPr b="0" i="1" sz="24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2000"/>
              <a:buFont typeface="Corbel"/>
              <a:buNone/>
              <a:defRPr b="1" i="0" sz="20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800"/>
              <a:buFont typeface="Arial"/>
              <a:buNone/>
              <a:defRPr b="1" i="0" sz="18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9pPr>
          </a:lstStyle>
          <a:p/>
        </p:txBody>
      </p:sp>
      <p:sp>
        <p:nvSpPr>
          <p:cNvPr id="67" name="Shape 67"/>
          <p:cNvSpPr txBox="1"/>
          <p:nvPr>
            <p:ph idx="2" type="body"/>
          </p:nvPr>
        </p:nvSpPr>
        <p:spPr>
          <a:xfrm>
            <a:off x="5181600" y="1526671"/>
            <a:ext cx="6245352" cy="175564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68" name="Shape 68"/>
          <p:cNvSpPr txBox="1"/>
          <p:nvPr>
            <p:ph idx="3" type="body"/>
          </p:nvPr>
        </p:nvSpPr>
        <p:spPr>
          <a:xfrm>
            <a:off x="5181600" y="3700826"/>
            <a:ext cx="6248400" cy="914400"/>
          </a:xfrm>
          <a:prstGeom prst="rect">
            <a:avLst/>
          </a:prstGeom>
          <a:noFill/>
          <a:ln>
            <a:noFill/>
          </a:ln>
        </p:spPr>
        <p:txBody>
          <a:bodyPr anchorCtr="0" anchor="b" bIns="91425" lIns="91425" spcFirstLastPara="1" rIns="91425" wrap="square" tIns="91425"/>
          <a:lstStyle>
            <a:lvl1pPr indent="-228600" lvl="0" marL="457200" marR="0" rtl="0" algn="l">
              <a:lnSpc>
                <a:spcPct val="112000"/>
              </a:lnSpc>
              <a:spcBef>
                <a:spcPts val="900"/>
              </a:spcBef>
              <a:spcAft>
                <a:spcPts val="0"/>
              </a:spcAft>
              <a:buClr>
                <a:srgbClr val="262626"/>
              </a:buClr>
              <a:buSzPts val="2400"/>
              <a:buFont typeface="Arial"/>
              <a:buNone/>
              <a:defRPr b="0" i="1" sz="24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2000"/>
              <a:buFont typeface="Corbel"/>
              <a:buNone/>
              <a:defRPr b="1" i="0" sz="20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800"/>
              <a:buFont typeface="Arial"/>
              <a:buNone/>
              <a:defRPr b="1" i="0" sz="18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9pPr>
          </a:lstStyle>
          <a:p/>
        </p:txBody>
      </p:sp>
      <p:sp>
        <p:nvSpPr>
          <p:cNvPr id="69" name="Shape 69"/>
          <p:cNvSpPr txBox="1"/>
          <p:nvPr>
            <p:ph idx="4" type="body"/>
          </p:nvPr>
        </p:nvSpPr>
        <p:spPr>
          <a:xfrm>
            <a:off x="5181600" y="4669432"/>
            <a:ext cx="6245352" cy="175564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70" name="Shape 70"/>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1" name="Shape 71"/>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2" name="Shape 72"/>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Shape 74"/>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Shape 75"/>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6" name="Shape 76"/>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7" name="Shape 77"/>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8" name="Shape 78"/>
        <p:cNvGrpSpPr/>
        <p:nvPr/>
      </p:nvGrpSpPr>
      <p:grpSpPr>
        <a:xfrm>
          <a:off x="0" y="0"/>
          <a:ext cx="0" cy="0"/>
          <a:chOff x="0" y="0"/>
          <a:chExt cx="0" cy="0"/>
        </a:xfrm>
      </p:grpSpPr>
      <p:sp>
        <p:nvSpPr>
          <p:cNvPr id="79" name="Shape 79"/>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0" name="Shape 80"/>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1" name="Shape 81"/>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1.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5" name="Shape 5"/>
        <p:cNvGrpSpPr/>
        <p:nvPr/>
      </p:nvGrpSpPr>
      <p:grpSpPr>
        <a:xfrm>
          <a:off x="0" y="0"/>
          <a:ext cx="0" cy="0"/>
          <a:chOff x="0" y="0"/>
          <a:chExt cx="0" cy="0"/>
        </a:xfrm>
      </p:grpSpPr>
      <p:sp>
        <p:nvSpPr>
          <p:cNvPr id="6" name="Shape 6"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7" name="Shape 7"/>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FEFEFE"/>
              </a:buClr>
              <a:buSzPts val="5000"/>
              <a:buFont typeface="Century Schoolbook"/>
              <a:buNone/>
              <a:defRPr b="0" i="1" sz="5000" u="none" cap="none" strike="noStrik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Shape 8"/>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FEFEFE"/>
              </a:buClr>
              <a:buSzPts val="2000"/>
              <a:buFont typeface="Arial"/>
              <a:buChar char="•"/>
              <a:defRPr b="0" i="0" sz="2000" u="none" cap="none" strike="noStrike">
                <a:solidFill>
                  <a:srgbClr val="FEFEFE"/>
                </a:solidFill>
                <a:latin typeface="Corbel"/>
                <a:ea typeface="Corbel"/>
                <a:cs typeface="Corbel"/>
                <a:sym typeface="Corbel"/>
              </a:defRPr>
            </a:lvl1pPr>
            <a:lvl2pPr indent="-342900" lvl="1" marL="914400" marR="0" rtl="0" algn="l">
              <a:lnSpc>
                <a:spcPct val="112000"/>
              </a:lnSpc>
              <a:spcBef>
                <a:spcPts val="900"/>
              </a:spcBef>
              <a:spcAft>
                <a:spcPts val="0"/>
              </a:spcAft>
              <a:buClr>
                <a:srgbClr val="FEFEFE"/>
              </a:buClr>
              <a:buSzPts val="1800"/>
              <a:buFont typeface="Corbel"/>
              <a:buChar char="–"/>
              <a:defRPr b="0" i="0" sz="1800" u="none" cap="none" strike="noStrike">
                <a:solidFill>
                  <a:srgbClr val="FEFEFE"/>
                </a:solidFill>
                <a:latin typeface="Corbel"/>
                <a:ea typeface="Corbel"/>
                <a:cs typeface="Corbel"/>
                <a:sym typeface="Corbel"/>
              </a:defRPr>
            </a:lvl2pPr>
            <a:lvl3pPr indent="-330200" lvl="2" marL="1371600" marR="0" rtl="0" algn="l">
              <a:lnSpc>
                <a:spcPct val="112000"/>
              </a:lnSpc>
              <a:spcBef>
                <a:spcPts val="900"/>
              </a:spcBef>
              <a:spcAft>
                <a:spcPts val="0"/>
              </a:spcAft>
              <a:buClr>
                <a:srgbClr val="FEFEFE"/>
              </a:buClr>
              <a:buSzPts val="1600"/>
              <a:buFont typeface="Arial"/>
              <a:buChar char="•"/>
              <a:defRPr b="0" i="0" sz="1600" u="none" cap="none" strike="noStrike">
                <a:solidFill>
                  <a:srgbClr val="FEFEFE"/>
                </a:solidFill>
                <a:latin typeface="Corbel"/>
                <a:ea typeface="Corbel"/>
                <a:cs typeface="Corbel"/>
                <a:sym typeface="Corbel"/>
              </a:defRPr>
            </a:lvl3pPr>
            <a:lvl4pPr indent="-317500" lvl="3" marL="1828800" marR="0" rtl="0" algn="l">
              <a:lnSpc>
                <a:spcPct val="112000"/>
              </a:lnSpc>
              <a:spcBef>
                <a:spcPts val="9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4pPr>
            <a:lvl5pPr indent="-317500" lvl="4" marL="2286000" marR="0" rtl="0" algn="l">
              <a:lnSpc>
                <a:spcPct val="112000"/>
              </a:lnSpc>
              <a:spcBef>
                <a:spcPts val="9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5pPr>
            <a:lvl6pPr indent="-317500" lvl="5" marL="27432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6pPr>
            <a:lvl7pPr indent="-317500" lvl="6" marL="32004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7pPr>
            <a:lvl8pPr indent="-317500" lvl="7" marL="36576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8pPr>
            <a:lvl9pPr indent="-317500" lvl="8" marL="41148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9pPr>
          </a:lstStyle>
          <a:p/>
        </p:txBody>
      </p:sp>
      <p:sp>
        <p:nvSpPr>
          <p:cNvPr id="9" name="Shape 9"/>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Shape 10"/>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1" name="Shape 11"/>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2" name="Shape 12" title="Horizontal Rule Line"/>
          <p:cNvCxnSpPr/>
          <p:nvPr/>
        </p:nvCxnSpPr>
        <p:spPr>
          <a:xfrm>
            <a:off x="0" y="6199730"/>
            <a:ext cx="4495800" cy="0"/>
          </a:xfrm>
          <a:prstGeom prst="straightConnector1">
            <a:avLst/>
          </a:prstGeom>
          <a:noFill/>
          <a:ln cap="flat" cmpd="sng" w="25400">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7" name="Shape 27"/>
        <p:cNvGrpSpPr/>
        <p:nvPr/>
      </p:nvGrpSpPr>
      <p:grpSpPr>
        <a:xfrm>
          <a:off x="0" y="0"/>
          <a:ext cx="0" cy="0"/>
          <a:chOff x="0" y="0"/>
          <a:chExt cx="0" cy="0"/>
        </a:xfrm>
      </p:grpSpPr>
      <p:sp>
        <p:nvSpPr>
          <p:cNvPr id="28" name="Shape 28"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9" name="Shape 29"/>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31" name="Shape 31"/>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2" name="Shape 32"/>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3" name="Shape 33"/>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34" name="Shape 34" title="Horizontal Rule Line"/>
          <p:cNvCxnSpPr/>
          <p:nvPr/>
        </p:nvCxnSpPr>
        <p:spPr>
          <a:xfrm>
            <a:off x="0" y="6199730"/>
            <a:ext cx="4495800" cy="0"/>
          </a:xfrm>
          <a:prstGeom prst="straightConnector1">
            <a:avLst/>
          </a:prstGeom>
          <a:noFill/>
          <a:ln cap="flat" cmpd="sng" w="25400">
            <a:solidFill>
              <a:srgbClr val="262626"/>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b="21486" l="0" r="0" t="23389"/>
          <a:stretch/>
        </p:blipFill>
        <p:spPr>
          <a:xfrm>
            <a:off x="20" y="10"/>
            <a:ext cx="12191980" cy="6857990"/>
          </a:xfrm>
          <a:prstGeom prst="rect">
            <a:avLst/>
          </a:prstGeom>
          <a:noFill/>
          <a:ln>
            <a:noFill/>
          </a:ln>
        </p:spPr>
      </p:pic>
      <p:sp>
        <p:nvSpPr>
          <p:cNvPr id="115" name="Shape 115"/>
          <p:cNvSpPr/>
          <p:nvPr/>
        </p:nvSpPr>
        <p:spPr>
          <a:xfrm>
            <a:off x="1" y="0"/>
            <a:ext cx="12191999" cy="6858000"/>
          </a:xfrm>
          <a:prstGeom prst="rect">
            <a:avLst/>
          </a:prstGeom>
          <a:gradFill>
            <a:gsLst>
              <a:gs pos="0">
                <a:schemeClr val="dk2"/>
              </a:gs>
              <a:gs pos="30000">
                <a:schemeClr val="dk2"/>
              </a:gs>
              <a:gs pos="100000">
                <a:srgbClr val="1D1A1D">
                  <a:alpha val="60000"/>
                </a:srgbClr>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16" name="Shape 116" title="Page Number Shape"/>
          <p:cNvSpPr/>
          <p:nvPr/>
        </p:nvSpPr>
        <p:spPr>
          <a:xfrm>
            <a:off x="11784011" y="1189204"/>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cxnSp>
        <p:nvCxnSpPr>
          <p:cNvPr id="117" name="Shape 117" title="Verticle Rule Line"/>
          <p:cNvCxnSpPr/>
          <p:nvPr/>
        </p:nvCxnSpPr>
        <p:spPr>
          <a:xfrm>
            <a:off x="773855" y="1257300"/>
            <a:ext cx="0" cy="5600700"/>
          </a:xfrm>
          <a:prstGeom prst="straightConnector1">
            <a:avLst/>
          </a:prstGeom>
          <a:noFill/>
          <a:ln cap="flat" cmpd="sng" w="25400">
            <a:solidFill>
              <a:schemeClr val="lt2"/>
            </a:solidFill>
            <a:prstDash val="solid"/>
            <a:round/>
            <a:headEnd len="sm" w="sm" type="none"/>
            <a:tailEnd len="sm" w="sm" type="none"/>
          </a:ln>
        </p:spPr>
      </p:cxnSp>
      <p:sp>
        <p:nvSpPr>
          <p:cNvPr id="118" name="Shape 118"/>
          <p:cNvSpPr txBox="1"/>
          <p:nvPr>
            <p:ph type="ctrTitle"/>
          </p:nvPr>
        </p:nvSpPr>
        <p:spPr>
          <a:xfrm>
            <a:off x="1088911" y="1268955"/>
            <a:ext cx="7635987" cy="4268965"/>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Clr>
                <a:schemeClr val="lt2"/>
              </a:buClr>
              <a:buSzPts val="7700"/>
              <a:buFont typeface="Century Schoolbook"/>
              <a:buNone/>
            </a:pPr>
            <a:r>
              <a:rPr b="0" i="1" lang="en-US" sz="7700" u="none" cap="none" strike="noStrike">
                <a:solidFill>
                  <a:schemeClr val="lt2"/>
                </a:solidFill>
                <a:latin typeface="Century Schoolbook"/>
                <a:ea typeface="Century Schoolbook"/>
                <a:cs typeface="Century Schoolbook"/>
                <a:sym typeface="Century Schoolbook"/>
              </a:rPr>
              <a:t>THE AFFECTS OF ALCOHOL IN THE CNMI</a:t>
            </a:r>
            <a:endParaRPr b="0" i="1" sz="7700" u="none" cap="none" strike="noStrike">
              <a:solidFill>
                <a:schemeClr val="lt2"/>
              </a:solidFill>
              <a:latin typeface="Century Schoolbook"/>
              <a:ea typeface="Century Schoolbook"/>
              <a:cs typeface="Century Schoolbook"/>
              <a:sym typeface="Century Schoolbook"/>
            </a:endParaRPr>
          </a:p>
        </p:txBody>
      </p:sp>
      <p:sp>
        <p:nvSpPr>
          <p:cNvPr id="119" name="Shape 119"/>
          <p:cNvSpPr txBox="1"/>
          <p:nvPr>
            <p:ph idx="1" type="subTitle"/>
          </p:nvPr>
        </p:nvSpPr>
        <p:spPr>
          <a:xfrm>
            <a:off x="2933448" y="5339142"/>
            <a:ext cx="3946912" cy="706355"/>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chemeClr val="lt2"/>
              </a:buClr>
              <a:buSzPts val="4000"/>
              <a:buFont typeface="Arial"/>
              <a:buNone/>
            </a:pPr>
            <a:r>
              <a:rPr b="0" i="1" lang="en-US" sz="4000" u="none" cap="none" strike="noStrike">
                <a:solidFill>
                  <a:schemeClr val="lt2"/>
                </a:solidFill>
                <a:latin typeface="Corbel"/>
                <a:ea typeface="Corbel"/>
                <a:cs typeface="Corbel"/>
                <a:sym typeface="Corbel"/>
              </a:rPr>
              <a:t>By Mariah Santos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23" name="Shape 123"/>
        <p:cNvGrpSpPr/>
        <p:nvPr/>
      </p:nvGrpSpPr>
      <p:grpSpPr>
        <a:xfrm>
          <a:off x="0" y="0"/>
          <a:ext cx="0" cy="0"/>
          <a:chOff x="0" y="0"/>
          <a:chExt cx="0" cy="0"/>
        </a:xfrm>
      </p:grpSpPr>
      <p:pic>
        <p:nvPicPr>
          <p:cNvPr descr="A sign on a pole on a city street  Description generated with very high confidence" id="124" name="Shape 124"/>
          <p:cNvPicPr preferRelativeResize="0"/>
          <p:nvPr/>
        </p:nvPicPr>
        <p:blipFill rotWithShape="1">
          <a:blip r:embed="rId3">
            <a:alphaModFix/>
          </a:blip>
          <a:srcRect b="22910" l="0" r="0" t="2090"/>
          <a:stretch/>
        </p:blipFill>
        <p:spPr>
          <a:xfrm>
            <a:off x="20" y="10"/>
            <a:ext cx="12191980" cy="6857990"/>
          </a:xfrm>
          <a:prstGeom prst="rect">
            <a:avLst/>
          </a:prstGeom>
          <a:noFill/>
          <a:ln>
            <a:noFill/>
          </a:ln>
        </p:spPr>
      </p:pic>
      <p:sp>
        <p:nvSpPr>
          <p:cNvPr id="125" name="Shape 125"/>
          <p:cNvSpPr/>
          <p:nvPr/>
        </p:nvSpPr>
        <p:spPr>
          <a:xfrm>
            <a:off x="0" y="0"/>
            <a:ext cx="12191999" cy="6858000"/>
          </a:xfrm>
          <a:prstGeom prst="rect">
            <a:avLst/>
          </a:prstGeom>
          <a:solidFill>
            <a:schemeClr val="dk2">
              <a:alpha val="8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26" name="Shape 126"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1"/>
          </a:solidFill>
          <a:ln>
            <a:noFill/>
          </a:ln>
        </p:spPr>
      </p:sp>
      <p:cxnSp>
        <p:nvCxnSpPr>
          <p:cNvPr id="127" name="Shape 127" title="Horizontal Rule Line"/>
          <p:cNvCxnSpPr/>
          <p:nvPr/>
        </p:nvCxnSpPr>
        <p:spPr>
          <a:xfrm>
            <a:off x="0" y="6199730"/>
            <a:ext cx="4495800" cy="0"/>
          </a:xfrm>
          <a:prstGeom prst="straightConnector1">
            <a:avLst/>
          </a:prstGeom>
          <a:noFill/>
          <a:ln cap="flat" cmpd="sng" w="25400">
            <a:solidFill>
              <a:schemeClr val="accent1"/>
            </a:solidFill>
            <a:prstDash val="solid"/>
            <a:round/>
            <a:headEnd len="sm" w="sm" type="none"/>
            <a:tailEnd len="sm" w="sm" type="none"/>
          </a:ln>
        </p:spPr>
      </p:cxnSp>
      <p:sp>
        <p:nvSpPr>
          <p:cNvPr id="128" name="Shape 128"/>
          <p:cNvSpPr txBox="1"/>
          <p:nvPr>
            <p:ph type="title"/>
          </p:nvPr>
        </p:nvSpPr>
        <p:spPr>
          <a:xfrm>
            <a:off x="100105" y="559677"/>
            <a:ext cx="4727481" cy="5640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Century Schoolbook"/>
              <a:buNone/>
            </a:pPr>
            <a:r>
              <a:rPr b="1" i="0" lang="en-US" sz="2400" u="none" cap="none" strike="noStrike">
                <a:solidFill>
                  <a:schemeClr val="lt2"/>
                </a:solidFill>
                <a:latin typeface="Century Schoolbook"/>
                <a:ea typeface="Century Schoolbook"/>
                <a:cs typeface="Century Schoolbook"/>
                <a:sym typeface="Century Schoolbook"/>
              </a:rPr>
              <a:t>Importance of Topic: </a:t>
            </a:r>
            <a:br>
              <a:rPr b="1" i="0" lang="en-US" sz="2400" u="none" cap="none" strike="noStrike">
                <a:solidFill>
                  <a:schemeClr val="lt2"/>
                </a:solidFill>
                <a:latin typeface="Century Schoolbook"/>
                <a:ea typeface="Century Schoolbook"/>
                <a:cs typeface="Century Schoolbook"/>
                <a:sym typeface="Century Schoolbook"/>
              </a:rPr>
            </a:br>
            <a:br>
              <a:rPr b="1" i="0" lang="en-US" sz="2400" u="none" cap="none" strike="noStrike">
                <a:solidFill>
                  <a:schemeClr val="lt2"/>
                </a:solidFill>
                <a:latin typeface="Century Schoolbook"/>
                <a:ea typeface="Century Schoolbook"/>
                <a:cs typeface="Century Schoolbook"/>
                <a:sym typeface="Century Schoolbook"/>
              </a:rPr>
            </a:br>
            <a:r>
              <a:rPr b="0" i="0" lang="en-US" sz="2400" u="none" cap="none" strike="noStrike">
                <a:solidFill>
                  <a:schemeClr val="lt2"/>
                </a:solidFill>
                <a:latin typeface="Century Schoolbook"/>
                <a:ea typeface="Century Schoolbook"/>
                <a:cs typeface="Century Schoolbook"/>
                <a:sym typeface="Century Schoolbook"/>
              </a:rPr>
              <a:t>Alcohol has been around for many centuries and it has become a popular beverage internationally. This popular beverage has become the most deadliest thing you can consume. It is the leading cause to many deaths and accidents. People who are well aware can save themselves and others from the dangers of consuming alcohol. It’s better to be aware and save not only your life but the lives of others around you. </a:t>
            </a:r>
            <a:endParaRPr/>
          </a:p>
        </p:txBody>
      </p:sp>
      <p:sp>
        <p:nvSpPr>
          <p:cNvPr id="129" name="Shape 129"/>
          <p:cNvSpPr txBox="1"/>
          <p:nvPr>
            <p:ph idx="1" type="body"/>
          </p:nvPr>
        </p:nvSpPr>
        <p:spPr>
          <a:xfrm>
            <a:off x="5181600" y="569066"/>
            <a:ext cx="6248398" cy="5655156"/>
          </a:xfrm>
          <a:prstGeom prst="rect">
            <a:avLst/>
          </a:prstGeom>
          <a:noFill/>
          <a:ln>
            <a:noFill/>
          </a:ln>
        </p:spPr>
        <p:txBody>
          <a:bodyPr anchorCtr="0" anchor="t" bIns="45700" lIns="91425" spcFirstLastPara="1" rIns="91425" wrap="square" tIns="45700">
            <a:noAutofit/>
          </a:bodyPr>
          <a:lstStyle/>
          <a:p>
            <a:pPr indent="-283464" lvl="0" marL="283464" marR="0" rtl="0" algn="l">
              <a:lnSpc>
                <a:spcPct val="112000"/>
              </a:lnSpc>
              <a:spcBef>
                <a:spcPts val="0"/>
              </a:spcBef>
              <a:spcAft>
                <a:spcPts val="0"/>
              </a:spcAft>
              <a:buClr>
                <a:schemeClr val="lt2"/>
              </a:buClr>
              <a:buSzPts val="3200"/>
              <a:buFont typeface="Noto Sans Symbols"/>
              <a:buChar char="❑"/>
            </a:pPr>
            <a:r>
              <a:rPr b="0" i="0" lang="en-US" sz="3200" u="none" cap="none" strike="noStrike">
                <a:solidFill>
                  <a:schemeClr val="lt2"/>
                </a:solidFill>
                <a:latin typeface="Corbel"/>
                <a:ea typeface="Corbel"/>
                <a:cs typeface="Corbel"/>
                <a:sym typeface="Corbel"/>
              </a:rPr>
              <a:t>Primary Causes of Alcoholism in The CNMI</a:t>
            </a:r>
            <a:endParaRPr/>
          </a:p>
          <a:p>
            <a:pPr indent="0" lvl="0" marL="0" marR="0" rtl="0" algn="l">
              <a:lnSpc>
                <a:spcPct val="112000"/>
              </a:lnSpc>
              <a:spcBef>
                <a:spcPts val="900"/>
              </a:spcBef>
              <a:spcAft>
                <a:spcPts val="0"/>
              </a:spcAft>
              <a:buClr>
                <a:srgbClr val="262626"/>
              </a:buClr>
              <a:buSzPts val="3200"/>
              <a:buFont typeface="Arial"/>
              <a:buNone/>
            </a:pPr>
            <a:r>
              <a:t/>
            </a:r>
            <a:endParaRPr b="0" i="0" sz="3200" u="none" cap="none" strike="noStrike">
              <a:solidFill>
                <a:schemeClr val="lt2"/>
              </a:solidFill>
              <a:latin typeface="Corbel"/>
              <a:ea typeface="Corbel"/>
              <a:cs typeface="Corbel"/>
              <a:sym typeface="Corbel"/>
            </a:endParaRPr>
          </a:p>
          <a:p>
            <a:pPr indent="-283464" lvl="0" marL="283464" marR="0" rtl="0" algn="l">
              <a:lnSpc>
                <a:spcPct val="112000"/>
              </a:lnSpc>
              <a:spcBef>
                <a:spcPts val="900"/>
              </a:spcBef>
              <a:spcAft>
                <a:spcPts val="0"/>
              </a:spcAft>
              <a:buClr>
                <a:schemeClr val="lt2"/>
              </a:buClr>
              <a:buSzPts val="3200"/>
              <a:buFont typeface="Noto Sans Symbols"/>
              <a:buChar char="❑"/>
            </a:pPr>
            <a:r>
              <a:rPr b="0" i="0" lang="en-US" sz="3200" u="none" cap="none" strike="noStrike">
                <a:solidFill>
                  <a:schemeClr val="lt2"/>
                </a:solidFill>
                <a:latin typeface="Corbel"/>
                <a:ea typeface="Corbel"/>
                <a:cs typeface="Corbel"/>
                <a:sym typeface="Corbel"/>
              </a:rPr>
              <a:t>The Percentage of Men &amp; Women Who Have Problems With Alcohol</a:t>
            </a:r>
            <a:endParaRPr/>
          </a:p>
          <a:p>
            <a:pPr indent="0" lvl="0" marL="0" marR="0" rtl="0" algn="l">
              <a:lnSpc>
                <a:spcPct val="112000"/>
              </a:lnSpc>
              <a:spcBef>
                <a:spcPts val="900"/>
              </a:spcBef>
              <a:spcAft>
                <a:spcPts val="0"/>
              </a:spcAft>
              <a:buClr>
                <a:srgbClr val="262626"/>
              </a:buClr>
              <a:buSzPts val="3200"/>
              <a:buFont typeface="Arial"/>
              <a:buNone/>
            </a:pPr>
            <a:r>
              <a:t/>
            </a:r>
            <a:endParaRPr b="0" i="0" sz="3200" u="none" cap="none" strike="noStrike">
              <a:solidFill>
                <a:schemeClr val="lt2"/>
              </a:solidFill>
              <a:latin typeface="Corbel"/>
              <a:ea typeface="Corbel"/>
              <a:cs typeface="Corbel"/>
              <a:sym typeface="Corbel"/>
            </a:endParaRPr>
          </a:p>
          <a:p>
            <a:pPr indent="-283464" lvl="0" marL="283464" marR="0" rtl="0" algn="l">
              <a:lnSpc>
                <a:spcPct val="112000"/>
              </a:lnSpc>
              <a:spcBef>
                <a:spcPts val="900"/>
              </a:spcBef>
              <a:spcAft>
                <a:spcPts val="0"/>
              </a:spcAft>
              <a:buClr>
                <a:schemeClr val="lt2"/>
              </a:buClr>
              <a:buSzPts val="3200"/>
              <a:buFont typeface="Noto Sans Symbols"/>
              <a:buChar char="❑"/>
            </a:pPr>
            <a:r>
              <a:rPr b="0" i="0" lang="en-US" sz="3200" u="none" cap="none" strike="noStrike">
                <a:solidFill>
                  <a:schemeClr val="lt2"/>
                </a:solidFill>
                <a:latin typeface="Corbel"/>
                <a:ea typeface="Corbel"/>
                <a:cs typeface="Corbel"/>
                <a:sym typeface="Corbel"/>
              </a:rPr>
              <a:t>The Importance of Preventing Alcoholism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33" name="Shape 133"/>
        <p:cNvGrpSpPr/>
        <p:nvPr/>
      </p:nvGrpSpPr>
      <p:grpSpPr>
        <a:xfrm>
          <a:off x="0" y="0"/>
          <a:ext cx="0" cy="0"/>
          <a:chOff x="0" y="0"/>
          <a:chExt cx="0" cy="0"/>
        </a:xfrm>
      </p:grpSpPr>
      <p:pic>
        <p:nvPicPr>
          <p:cNvPr descr="A picture containing mug, vessel  Description generated with very high confidence" id="134" name="Shape 134"/>
          <p:cNvPicPr preferRelativeResize="0"/>
          <p:nvPr/>
        </p:nvPicPr>
        <p:blipFill rotWithShape="1">
          <a:blip r:embed="rId3">
            <a:alphaModFix/>
          </a:blip>
          <a:srcRect b="20959" l="0" r="0" t="22791"/>
          <a:stretch/>
        </p:blipFill>
        <p:spPr>
          <a:xfrm>
            <a:off x="0" y="0"/>
            <a:ext cx="12191980" cy="6858000"/>
          </a:xfrm>
          <a:prstGeom prst="rect">
            <a:avLst/>
          </a:prstGeom>
          <a:noFill/>
          <a:ln>
            <a:noFill/>
          </a:ln>
        </p:spPr>
      </p:pic>
      <p:sp>
        <p:nvSpPr>
          <p:cNvPr id="135" name="Shape 135"/>
          <p:cNvSpPr/>
          <p:nvPr/>
        </p:nvSpPr>
        <p:spPr>
          <a:xfrm>
            <a:off x="0" y="0"/>
            <a:ext cx="12191999" cy="6858000"/>
          </a:xfrm>
          <a:prstGeom prst="rect">
            <a:avLst/>
          </a:prstGeom>
          <a:gradFill>
            <a:gsLst>
              <a:gs pos="0">
                <a:schemeClr val="lt2"/>
              </a:gs>
              <a:gs pos="20000">
                <a:schemeClr val="lt2"/>
              </a:gs>
              <a:gs pos="100000">
                <a:srgbClr val="F5F5F5">
                  <a:alpha val="74901"/>
                </a:srgbClr>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36" name="Shape 136"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cxnSp>
        <p:nvCxnSpPr>
          <p:cNvPr id="137" name="Shape 137" title="Horizontal Rule Line"/>
          <p:cNvCxnSpPr/>
          <p:nvPr/>
        </p:nvCxnSpPr>
        <p:spPr>
          <a:xfrm>
            <a:off x="0" y="6199730"/>
            <a:ext cx="4495800" cy="0"/>
          </a:xfrm>
          <a:prstGeom prst="straightConnector1">
            <a:avLst/>
          </a:prstGeom>
          <a:noFill/>
          <a:ln cap="flat" cmpd="sng" w="25400">
            <a:solidFill>
              <a:srgbClr val="262626"/>
            </a:solidFill>
            <a:prstDash val="solid"/>
            <a:round/>
            <a:headEnd len="sm" w="sm" type="none"/>
            <a:tailEnd len="sm" w="sm" type="none"/>
          </a:ln>
        </p:spPr>
      </p:cxnSp>
      <p:sp>
        <p:nvSpPr>
          <p:cNvPr id="138" name="Shape 138"/>
          <p:cNvSpPr txBox="1"/>
          <p:nvPr>
            <p:ph type="title"/>
          </p:nvPr>
        </p:nvSpPr>
        <p:spPr>
          <a:xfrm>
            <a:off x="184512" y="1025490"/>
            <a:ext cx="4495800" cy="41077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62626"/>
              </a:buClr>
              <a:buSzPts val="4500"/>
              <a:buFont typeface="Century Schoolbook"/>
              <a:buNone/>
            </a:pPr>
            <a:r>
              <a:rPr b="1" i="0" lang="en-US" sz="4500" u="none" cap="none" strike="noStrike">
                <a:solidFill>
                  <a:srgbClr val="262626"/>
                </a:solidFill>
                <a:latin typeface="Century Schoolbook"/>
                <a:ea typeface="Century Schoolbook"/>
                <a:cs typeface="Century Schoolbook"/>
                <a:sym typeface="Century Schoolbook"/>
              </a:rPr>
              <a:t>Primary Q:</a:t>
            </a:r>
            <a:br>
              <a:rPr b="1" i="0" lang="en-US" sz="4500" u="none" cap="none" strike="noStrike">
                <a:solidFill>
                  <a:srgbClr val="262626"/>
                </a:solidFill>
                <a:latin typeface="Century Schoolbook"/>
                <a:ea typeface="Century Schoolbook"/>
                <a:cs typeface="Century Schoolbook"/>
                <a:sym typeface="Century Schoolbook"/>
              </a:rPr>
            </a:br>
            <a:br>
              <a:rPr b="1" i="0" lang="en-US" sz="4500" u="none" cap="none" strike="noStrike">
                <a:solidFill>
                  <a:srgbClr val="262626"/>
                </a:solidFill>
                <a:latin typeface="Century Schoolbook"/>
                <a:ea typeface="Century Schoolbook"/>
                <a:cs typeface="Century Schoolbook"/>
                <a:sym typeface="Century Schoolbook"/>
              </a:rPr>
            </a:br>
            <a:r>
              <a:rPr b="1" i="0" lang="en-US" sz="4500" u="none" cap="none" strike="noStrike">
                <a:solidFill>
                  <a:srgbClr val="262626"/>
                </a:solidFill>
                <a:latin typeface="Century Schoolbook"/>
                <a:ea typeface="Century Schoolbook"/>
                <a:cs typeface="Century Schoolbook"/>
                <a:sym typeface="Century Schoolbook"/>
              </a:rPr>
              <a:t>What is the primary cause for alcoholism in the CNMI?</a:t>
            </a:r>
            <a:endParaRPr/>
          </a:p>
        </p:txBody>
      </p:sp>
      <p:sp>
        <p:nvSpPr>
          <p:cNvPr id="139" name="Shape 139"/>
          <p:cNvSpPr txBox="1"/>
          <p:nvPr>
            <p:ph idx="1" type="body"/>
          </p:nvPr>
        </p:nvSpPr>
        <p:spPr>
          <a:xfrm>
            <a:off x="5181600" y="569066"/>
            <a:ext cx="6248398" cy="5655156"/>
          </a:xfrm>
          <a:prstGeom prst="rect">
            <a:avLst/>
          </a:prstGeom>
          <a:noFill/>
          <a:ln>
            <a:noFill/>
          </a:ln>
        </p:spPr>
        <p:txBody>
          <a:bodyPr anchorCtr="0" anchor="t" bIns="45700" lIns="91425" spcFirstLastPara="1" rIns="91425" wrap="square" tIns="45700">
            <a:noAutofit/>
          </a:bodyPr>
          <a:lstStyle/>
          <a:p>
            <a:pPr indent="-283464" lvl="0" marL="283464" marR="0" rtl="0" algn="l">
              <a:lnSpc>
                <a:spcPct val="112000"/>
              </a:lnSpc>
              <a:spcBef>
                <a:spcPts val="0"/>
              </a:spcBef>
              <a:spcAft>
                <a:spcPts val="0"/>
              </a:spcAft>
              <a:buClr>
                <a:srgbClr val="262626"/>
              </a:buClr>
              <a:buSzPts val="2800"/>
              <a:buFont typeface="Arial"/>
              <a:buChar char="•"/>
            </a:pPr>
            <a:r>
              <a:rPr b="0" i="0" lang="en-US" sz="2800" u="none" cap="none" strike="noStrike">
                <a:solidFill>
                  <a:srgbClr val="262626"/>
                </a:solidFill>
                <a:latin typeface="Corbel"/>
                <a:ea typeface="Corbel"/>
                <a:cs typeface="Corbel"/>
                <a:sym typeface="Corbel"/>
              </a:rPr>
              <a:t>Gather background information from people who are/has been alcoholics.</a:t>
            </a:r>
            <a:endParaRPr/>
          </a:p>
          <a:p>
            <a:pPr indent="-283464" lvl="0" marL="283464" marR="0" rtl="0" algn="l">
              <a:lnSpc>
                <a:spcPct val="112000"/>
              </a:lnSpc>
              <a:spcBef>
                <a:spcPts val="900"/>
              </a:spcBef>
              <a:spcAft>
                <a:spcPts val="0"/>
              </a:spcAft>
              <a:buClr>
                <a:srgbClr val="262626"/>
              </a:buClr>
              <a:buSzPts val="2800"/>
              <a:buFont typeface="Arial"/>
              <a:buChar char="•"/>
            </a:pPr>
            <a:r>
              <a:rPr b="0" i="0" lang="en-US" sz="2800" u="none" cap="none" strike="noStrike">
                <a:solidFill>
                  <a:srgbClr val="262626"/>
                </a:solidFill>
                <a:latin typeface="Corbel"/>
                <a:ea typeface="Corbel"/>
                <a:cs typeface="Corbel"/>
                <a:sym typeface="Corbel"/>
              </a:rPr>
              <a:t>Research online newspaper and try to find more facts about alcoholism. </a:t>
            </a:r>
            <a:endParaRPr/>
          </a:p>
          <a:p>
            <a:pPr indent="-283464" lvl="0" marL="283464" marR="0" rtl="0" algn="l">
              <a:lnSpc>
                <a:spcPct val="112000"/>
              </a:lnSpc>
              <a:spcBef>
                <a:spcPts val="900"/>
              </a:spcBef>
              <a:spcAft>
                <a:spcPts val="0"/>
              </a:spcAft>
              <a:buClr>
                <a:srgbClr val="262626"/>
              </a:buClr>
              <a:buSzPts val="2800"/>
              <a:buFont typeface="Arial"/>
              <a:buChar char="•"/>
            </a:pPr>
            <a:r>
              <a:rPr b="0" i="0" lang="en-US" sz="2800" u="none" cap="none" strike="noStrike">
                <a:solidFill>
                  <a:srgbClr val="262626"/>
                </a:solidFill>
                <a:latin typeface="Corbel"/>
                <a:ea typeface="Corbel"/>
                <a:cs typeface="Corbel"/>
                <a:sym typeface="Corbel"/>
              </a:rPr>
              <a:t>Gather important booklets/readings and focus on the topic to obtain information that is relevant to the essay.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3" name="Shape 143"/>
        <p:cNvGrpSpPr/>
        <p:nvPr/>
      </p:nvGrpSpPr>
      <p:grpSpPr>
        <a:xfrm>
          <a:off x="0" y="0"/>
          <a:ext cx="0" cy="0"/>
          <a:chOff x="0" y="0"/>
          <a:chExt cx="0" cy="0"/>
        </a:xfrm>
      </p:grpSpPr>
      <p:sp>
        <p:nvSpPr>
          <p:cNvPr id="144" name="Shape 14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id="145" name="Shape 145"/>
          <p:cNvPicPr preferRelativeResize="0"/>
          <p:nvPr/>
        </p:nvPicPr>
        <p:blipFill rotWithShape="1">
          <a:blip r:embed="rId3">
            <a:alphaModFix/>
          </a:blip>
          <a:srcRect b="0" l="5278" r="0" t="0"/>
          <a:stretch/>
        </p:blipFill>
        <p:spPr>
          <a:xfrm>
            <a:off x="20" y="10"/>
            <a:ext cx="4595888" cy="6857990"/>
          </a:xfrm>
          <a:prstGeom prst="rect">
            <a:avLst/>
          </a:prstGeom>
          <a:noFill/>
          <a:ln>
            <a:noFill/>
          </a:ln>
        </p:spPr>
      </p:pic>
      <p:sp>
        <p:nvSpPr>
          <p:cNvPr id="146" name="Shape 146" title="Page Number Shape"/>
          <p:cNvSpPr/>
          <p:nvPr/>
        </p:nvSpPr>
        <p:spPr>
          <a:xfrm flipH="1">
            <a:off x="0"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cxnSp>
        <p:nvCxnSpPr>
          <p:cNvPr id="147" name="Shape 147" title="Horizontal Rule Line"/>
          <p:cNvCxnSpPr/>
          <p:nvPr/>
        </p:nvCxnSpPr>
        <p:spPr>
          <a:xfrm>
            <a:off x="5181600" y="6199730"/>
            <a:ext cx="7010400" cy="0"/>
          </a:xfrm>
          <a:prstGeom prst="straightConnector1">
            <a:avLst/>
          </a:prstGeom>
          <a:noFill/>
          <a:ln cap="flat" cmpd="sng" w="25400">
            <a:solidFill>
              <a:schemeClr val="lt2"/>
            </a:solidFill>
            <a:prstDash val="solid"/>
            <a:round/>
            <a:headEnd len="sm" w="sm" type="none"/>
            <a:tailEnd len="sm" w="sm" type="none"/>
          </a:ln>
        </p:spPr>
      </p:cxnSp>
      <p:sp>
        <p:nvSpPr>
          <p:cNvPr id="148" name="Shape 148"/>
          <p:cNvSpPr txBox="1"/>
          <p:nvPr>
            <p:ph type="title"/>
          </p:nvPr>
        </p:nvSpPr>
        <p:spPr>
          <a:xfrm>
            <a:off x="5181599" y="222724"/>
            <a:ext cx="6639339" cy="236131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Schoolbook"/>
              <a:buNone/>
            </a:pPr>
            <a:r>
              <a:rPr b="1" i="0" lang="en-US" sz="2800" u="none" cap="none" strike="noStrike">
                <a:solidFill>
                  <a:schemeClr val="lt1"/>
                </a:solidFill>
                <a:latin typeface="Century Schoolbook"/>
                <a:ea typeface="Century Schoolbook"/>
                <a:cs typeface="Century Schoolbook"/>
                <a:sym typeface="Century Schoolbook"/>
              </a:rPr>
              <a:t>Secondary Q:</a:t>
            </a:r>
            <a:br>
              <a:rPr b="1" i="0" lang="en-US" sz="2800" u="none" cap="none" strike="noStrike">
                <a:solidFill>
                  <a:schemeClr val="lt1"/>
                </a:solidFill>
                <a:latin typeface="Century Schoolbook"/>
                <a:ea typeface="Century Schoolbook"/>
                <a:cs typeface="Century Schoolbook"/>
                <a:sym typeface="Century Schoolbook"/>
              </a:rPr>
            </a:br>
            <a:br>
              <a:rPr b="1" i="0" lang="en-US" sz="2800" u="none" cap="none" strike="noStrike">
                <a:solidFill>
                  <a:schemeClr val="lt1"/>
                </a:solidFill>
                <a:latin typeface="Century Schoolbook"/>
                <a:ea typeface="Century Schoolbook"/>
                <a:cs typeface="Century Schoolbook"/>
                <a:sym typeface="Century Schoolbook"/>
              </a:rPr>
            </a:br>
            <a:r>
              <a:rPr b="1" i="0" lang="en-US" sz="2800" u="none" cap="none" strike="noStrike">
                <a:solidFill>
                  <a:schemeClr val="lt1"/>
                </a:solidFill>
                <a:latin typeface="Century Schoolbook"/>
                <a:ea typeface="Century Schoolbook"/>
                <a:cs typeface="Century Schoolbook"/>
                <a:sym typeface="Century Schoolbook"/>
              </a:rPr>
              <a:t>What percentage of men and women have problems with alcohol? Why is the prevention of alcoholism important?</a:t>
            </a:r>
            <a:endParaRPr/>
          </a:p>
        </p:txBody>
      </p:sp>
      <p:sp>
        <p:nvSpPr>
          <p:cNvPr id="149" name="Shape 149"/>
          <p:cNvSpPr txBox="1"/>
          <p:nvPr>
            <p:ph idx="1" type="body"/>
          </p:nvPr>
        </p:nvSpPr>
        <p:spPr>
          <a:xfrm>
            <a:off x="5181599" y="2806763"/>
            <a:ext cx="6798365" cy="4008678"/>
          </a:xfrm>
          <a:prstGeom prst="rect">
            <a:avLst/>
          </a:prstGeom>
          <a:noFill/>
          <a:ln>
            <a:noFill/>
          </a:ln>
        </p:spPr>
        <p:txBody>
          <a:bodyPr anchorCtr="0" anchor="t" bIns="45700" lIns="91425" spcFirstLastPara="1" rIns="91425" wrap="square" tIns="45700">
            <a:noAutofit/>
          </a:bodyPr>
          <a:lstStyle/>
          <a:p>
            <a:pPr indent="-283464" lvl="0" marL="283464" marR="0" rtl="0" algn="l">
              <a:lnSpc>
                <a:spcPct val="112000"/>
              </a:lnSpc>
              <a:spcBef>
                <a:spcPts val="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Research the percentage of men and women that have problems with alcohol in the U.S./CNMI</a:t>
            </a:r>
            <a:endParaRPr/>
          </a:p>
          <a:p>
            <a:pPr indent="-283464" lvl="0" marL="283464" marR="0" rtl="0" algn="l">
              <a:lnSpc>
                <a:spcPct val="112000"/>
              </a:lnSpc>
              <a:spcBef>
                <a:spcPts val="90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Know the risks that alcohol can potentially onset.</a:t>
            </a:r>
            <a:endParaRPr/>
          </a:p>
          <a:p>
            <a:pPr indent="-283464" lvl="0" marL="283464" marR="0" rtl="0" algn="l">
              <a:lnSpc>
                <a:spcPct val="112000"/>
              </a:lnSpc>
              <a:spcBef>
                <a:spcPts val="90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Gather more information about the damages alcohol has on the body physically/mentally.</a:t>
            </a:r>
            <a:endParaRPr/>
          </a:p>
          <a:p>
            <a:pPr indent="-283464" lvl="0" marL="283464" marR="0" rtl="0" algn="l">
              <a:lnSpc>
                <a:spcPct val="112000"/>
              </a:lnSpc>
              <a:spcBef>
                <a:spcPts val="90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Get back information on what people can do to prevent becoming alcoholics.</a:t>
            </a:r>
            <a:endParaRPr/>
          </a:p>
          <a:p>
            <a:pPr indent="-165989" lvl="0" marL="283464" marR="0" rtl="0" algn="l">
              <a:lnSpc>
                <a:spcPct val="112000"/>
              </a:lnSpc>
              <a:spcBef>
                <a:spcPts val="900"/>
              </a:spcBef>
              <a:spcAft>
                <a:spcPts val="0"/>
              </a:spcAft>
              <a:buClr>
                <a:srgbClr val="FEFEFE"/>
              </a:buClr>
              <a:buSzPts val="1850"/>
              <a:buFont typeface="Arial"/>
              <a:buNone/>
            </a:pPr>
            <a:r>
              <a:t/>
            </a:r>
            <a:endParaRPr b="0" i="0" sz="1850" u="none" cap="none" strike="noStrike">
              <a:solidFill>
                <a:schemeClr val="lt2"/>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53" name="Shape 153"/>
        <p:cNvGrpSpPr/>
        <p:nvPr/>
      </p:nvGrpSpPr>
      <p:grpSpPr>
        <a:xfrm>
          <a:off x="0" y="0"/>
          <a:ext cx="0" cy="0"/>
          <a:chOff x="0" y="0"/>
          <a:chExt cx="0" cy="0"/>
        </a:xfrm>
      </p:grpSpPr>
      <p:pic>
        <p:nvPicPr>
          <p:cNvPr descr="A close up of a sign  Description generated with very high confidence" id="154" name="Shape 154"/>
          <p:cNvPicPr preferRelativeResize="0"/>
          <p:nvPr/>
        </p:nvPicPr>
        <p:blipFill rotWithShape="1">
          <a:blip r:embed="rId3">
            <a:alphaModFix/>
          </a:blip>
          <a:srcRect b="22071" l="0" r="0" t="21679"/>
          <a:stretch/>
        </p:blipFill>
        <p:spPr>
          <a:xfrm>
            <a:off x="20" y="10"/>
            <a:ext cx="12191980" cy="6857990"/>
          </a:xfrm>
          <a:prstGeom prst="rect">
            <a:avLst/>
          </a:prstGeom>
          <a:noFill/>
          <a:ln>
            <a:noFill/>
          </a:ln>
        </p:spPr>
      </p:pic>
      <p:sp>
        <p:nvSpPr>
          <p:cNvPr id="155" name="Shape 155"/>
          <p:cNvSpPr/>
          <p:nvPr/>
        </p:nvSpPr>
        <p:spPr>
          <a:xfrm>
            <a:off x="0" y="0"/>
            <a:ext cx="12191999" cy="6858000"/>
          </a:xfrm>
          <a:prstGeom prst="rect">
            <a:avLst/>
          </a:prstGeom>
          <a:solidFill>
            <a:schemeClr val="dk2">
              <a:alpha val="8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56" name="Shape 156"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1"/>
          </a:solidFill>
          <a:ln>
            <a:noFill/>
          </a:ln>
        </p:spPr>
      </p:sp>
      <p:cxnSp>
        <p:nvCxnSpPr>
          <p:cNvPr id="157" name="Shape 157" title="Horizontal Rule Line"/>
          <p:cNvCxnSpPr/>
          <p:nvPr/>
        </p:nvCxnSpPr>
        <p:spPr>
          <a:xfrm>
            <a:off x="0" y="6199730"/>
            <a:ext cx="4495800" cy="0"/>
          </a:xfrm>
          <a:prstGeom prst="straightConnector1">
            <a:avLst/>
          </a:prstGeom>
          <a:noFill/>
          <a:ln cap="flat" cmpd="sng" w="25400">
            <a:solidFill>
              <a:schemeClr val="accent1"/>
            </a:solidFill>
            <a:prstDash val="solid"/>
            <a:round/>
            <a:headEnd len="sm" w="sm" type="none"/>
            <a:tailEnd len="sm" w="sm" type="none"/>
          </a:ln>
        </p:spPr>
      </p:cxnSp>
      <p:sp>
        <p:nvSpPr>
          <p:cNvPr id="158" name="Shape 158"/>
          <p:cNvSpPr txBox="1"/>
          <p:nvPr>
            <p:ph type="title"/>
          </p:nvPr>
        </p:nvSpPr>
        <p:spPr>
          <a:xfrm>
            <a:off x="674788" y="658269"/>
            <a:ext cx="3833906" cy="495249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SzPts val="5000"/>
              <a:buFont typeface="Century Schoolbook"/>
              <a:buNone/>
            </a:pPr>
            <a:r>
              <a:rPr b="1" i="0" lang="en-US" sz="5000" u="none" cap="none" strike="noStrike">
                <a:solidFill>
                  <a:schemeClr val="lt2"/>
                </a:solidFill>
                <a:latin typeface="Century Schoolbook"/>
                <a:ea typeface="Century Schoolbook"/>
                <a:cs typeface="Century Schoolbook"/>
                <a:sym typeface="Century Schoolbook"/>
              </a:rPr>
              <a:t>Plans for gathering more details of the questions</a:t>
            </a:r>
            <a:endParaRPr/>
          </a:p>
        </p:txBody>
      </p:sp>
      <p:sp>
        <p:nvSpPr>
          <p:cNvPr id="159" name="Shape 159"/>
          <p:cNvSpPr txBox="1"/>
          <p:nvPr>
            <p:ph idx="1" type="body"/>
          </p:nvPr>
        </p:nvSpPr>
        <p:spPr>
          <a:xfrm>
            <a:off x="5183462" y="196157"/>
            <a:ext cx="6248398" cy="6345319"/>
          </a:xfrm>
          <a:prstGeom prst="rect">
            <a:avLst/>
          </a:prstGeom>
          <a:noFill/>
          <a:ln>
            <a:noFill/>
          </a:ln>
        </p:spPr>
        <p:txBody>
          <a:bodyPr anchorCtr="0" anchor="t" bIns="45700" lIns="91425" spcFirstLastPara="1" rIns="91425" wrap="square" tIns="45700">
            <a:noAutofit/>
          </a:bodyPr>
          <a:lstStyle/>
          <a:p>
            <a:pPr indent="0" lvl="0" marL="0" marR="0" rtl="0" algn="l">
              <a:lnSpc>
                <a:spcPct val="112000"/>
              </a:lnSpc>
              <a:spcBef>
                <a:spcPts val="0"/>
              </a:spcBef>
              <a:spcAft>
                <a:spcPts val="0"/>
              </a:spcAft>
              <a:buClr>
                <a:schemeClr val="lt2"/>
              </a:buClr>
              <a:buSzPts val="2400"/>
              <a:buFont typeface="Arial"/>
              <a:buNone/>
            </a:pPr>
            <a:r>
              <a:rPr b="1" i="0" lang="en-US" sz="2400" u="sng" cap="none" strike="noStrike">
                <a:solidFill>
                  <a:schemeClr val="lt2"/>
                </a:solidFill>
                <a:latin typeface="Corbel"/>
                <a:ea typeface="Corbel"/>
                <a:cs typeface="Corbel"/>
                <a:sym typeface="Corbel"/>
              </a:rPr>
              <a:t>Primary Source</a:t>
            </a:r>
            <a:endParaRPr/>
          </a:p>
          <a:p>
            <a:pPr indent="-283464" lvl="0" marL="283464" marR="0" rtl="0" algn="l">
              <a:lnSpc>
                <a:spcPct val="112000"/>
              </a:lnSpc>
              <a:spcBef>
                <a:spcPts val="900"/>
              </a:spcBef>
              <a:spcAft>
                <a:spcPts val="0"/>
              </a:spcAft>
              <a:buClr>
                <a:schemeClr val="lt2"/>
              </a:buClr>
              <a:buSzPts val="2400"/>
              <a:buFont typeface="Arial"/>
              <a:buChar char="•"/>
            </a:pPr>
            <a:r>
              <a:rPr b="0" i="0" lang="en-US" sz="2400" u="none" cap="none" strike="noStrike">
                <a:solidFill>
                  <a:schemeClr val="lt2"/>
                </a:solidFill>
                <a:latin typeface="Corbel"/>
                <a:ea typeface="Corbel"/>
                <a:cs typeface="Corbel"/>
                <a:sym typeface="Corbel"/>
              </a:rPr>
              <a:t>Contact someone who has first hand knowledge about alcohol and it’s potential risks.</a:t>
            </a:r>
            <a:endParaRPr/>
          </a:p>
          <a:p>
            <a:pPr indent="-283464" lvl="0" marL="283464" marR="0" rtl="0" algn="l">
              <a:lnSpc>
                <a:spcPct val="112000"/>
              </a:lnSpc>
              <a:spcBef>
                <a:spcPts val="900"/>
              </a:spcBef>
              <a:spcAft>
                <a:spcPts val="0"/>
              </a:spcAft>
              <a:buClr>
                <a:schemeClr val="lt2"/>
              </a:buClr>
              <a:buSzPts val="2400"/>
              <a:buFont typeface="Arial"/>
              <a:buChar char="•"/>
            </a:pPr>
            <a:r>
              <a:rPr b="0" i="0" lang="en-US" sz="2400" u="none" cap="none" strike="noStrike">
                <a:solidFill>
                  <a:schemeClr val="lt2"/>
                </a:solidFill>
                <a:latin typeface="Corbel"/>
                <a:ea typeface="Corbel"/>
                <a:cs typeface="Corbel"/>
                <a:sym typeface="Corbel"/>
              </a:rPr>
              <a:t>Contact doctors/nurses who know more about the damages of alcohol.</a:t>
            </a:r>
            <a:endParaRPr/>
          </a:p>
          <a:p>
            <a:pPr indent="-283464" lvl="0" marL="283464" marR="0" rtl="0" algn="l">
              <a:lnSpc>
                <a:spcPct val="112000"/>
              </a:lnSpc>
              <a:spcBef>
                <a:spcPts val="900"/>
              </a:spcBef>
              <a:spcAft>
                <a:spcPts val="0"/>
              </a:spcAft>
              <a:buClr>
                <a:schemeClr val="lt2"/>
              </a:buClr>
              <a:buSzPts val="2400"/>
              <a:buFont typeface="Arial"/>
              <a:buChar char="•"/>
            </a:pPr>
            <a:r>
              <a:rPr b="0" i="0" lang="en-US" sz="2400" u="none" cap="none" strike="noStrike">
                <a:solidFill>
                  <a:schemeClr val="lt2"/>
                </a:solidFill>
                <a:latin typeface="Corbel"/>
                <a:ea typeface="Corbel"/>
                <a:cs typeface="Corbel"/>
                <a:sym typeface="Corbel"/>
              </a:rPr>
              <a:t>Statistics/data that relates to alcoholism in the CNMI</a:t>
            </a:r>
            <a:endParaRPr/>
          </a:p>
          <a:p>
            <a:pPr indent="0" lvl="0" marL="0" marR="0" rtl="0" algn="l">
              <a:lnSpc>
                <a:spcPct val="112000"/>
              </a:lnSpc>
              <a:spcBef>
                <a:spcPts val="900"/>
              </a:spcBef>
              <a:spcAft>
                <a:spcPts val="0"/>
              </a:spcAft>
              <a:buClr>
                <a:schemeClr val="lt2"/>
              </a:buClr>
              <a:buSzPts val="2400"/>
              <a:buFont typeface="Arial"/>
              <a:buNone/>
            </a:pPr>
            <a:r>
              <a:rPr b="1" i="0" lang="en-US" sz="2400" u="sng" cap="none" strike="noStrike">
                <a:solidFill>
                  <a:schemeClr val="lt2"/>
                </a:solidFill>
                <a:latin typeface="Corbel"/>
                <a:ea typeface="Corbel"/>
                <a:cs typeface="Corbel"/>
                <a:sym typeface="Corbel"/>
              </a:rPr>
              <a:t>Secondary Source</a:t>
            </a:r>
            <a:endParaRPr/>
          </a:p>
          <a:p>
            <a:pPr indent="-283464" lvl="0" marL="283464" marR="0" rtl="0" algn="l">
              <a:lnSpc>
                <a:spcPct val="112000"/>
              </a:lnSpc>
              <a:spcBef>
                <a:spcPts val="900"/>
              </a:spcBef>
              <a:spcAft>
                <a:spcPts val="0"/>
              </a:spcAft>
              <a:buClr>
                <a:schemeClr val="lt2"/>
              </a:buClr>
              <a:buSzPts val="2400"/>
              <a:buFont typeface="Arial"/>
              <a:buChar char="•"/>
            </a:pPr>
            <a:r>
              <a:rPr b="0" i="0" lang="en-US" sz="2400" u="none" cap="none" strike="noStrike">
                <a:solidFill>
                  <a:schemeClr val="lt2"/>
                </a:solidFill>
                <a:latin typeface="Corbel"/>
                <a:ea typeface="Corbel"/>
                <a:cs typeface="Corbel"/>
                <a:sym typeface="Corbel"/>
              </a:rPr>
              <a:t>Online articles</a:t>
            </a:r>
            <a:endParaRPr/>
          </a:p>
          <a:p>
            <a:pPr indent="-283464" lvl="0" marL="283464" marR="0" rtl="0" algn="l">
              <a:lnSpc>
                <a:spcPct val="112000"/>
              </a:lnSpc>
              <a:spcBef>
                <a:spcPts val="900"/>
              </a:spcBef>
              <a:spcAft>
                <a:spcPts val="0"/>
              </a:spcAft>
              <a:buClr>
                <a:schemeClr val="lt2"/>
              </a:buClr>
              <a:buSzPts val="2400"/>
              <a:buFont typeface="Arial"/>
              <a:buChar char="•"/>
            </a:pPr>
            <a:r>
              <a:rPr b="0" i="0" lang="en-US" sz="2400" u="none" cap="none" strike="noStrike">
                <a:solidFill>
                  <a:schemeClr val="lt2"/>
                </a:solidFill>
                <a:latin typeface="Corbel"/>
                <a:ea typeface="Corbel"/>
                <a:cs typeface="Corbel"/>
                <a:sym typeface="Corbel"/>
              </a:rPr>
              <a:t>Hospital Pamphlets</a:t>
            </a:r>
            <a:endParaRPr/>
          </a:p>
          <a:p>
            <a:pPr indent="-283464" lvl="0" marL="283464" marR="0" rtl="0" algn="l">
              <a:lnSpc>
                <a:spcPct val="112000"/>
              </a:lnSpc>
              <a:spcBef>
                <a:spcPts val="900"/>
              </a:spcBef>
              <a:spcAft>
                <a:spcPts val="0"/>
              </a:spcAft>
              <a:buClr>
                <a:schemeClr val="lt2"/>
              </a:buClr>
              <a:buSzPts val="2400"/>
              <a:buFont typeface="Arial"/>
              <a:buChar char="•"/>
            </a:pPr>
            <a:r>
              <a:rPr b="0" i="0" lang="en-US" sz="2400" u="none" cap="none" strike="noStrike">
                <a:solidFill>
                  <a:schemeClr val="lt2"/>
                </a:solidFill>
                <a:latin typeface="Corbel"/>
                <a:ea typeface="Corbel"/>
                <a:cs typeface="Corbel"/>
                <a:sym typeface="Corbel"/>
              </a:rPr>
              <a:t>Contact counselor/police station for more information about staying away from alcohol.</a:t>
            </a:r>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18891"/>
        </a:solidFill>
      </p:bgPr>
    </p:bg>
    <p:spTree>
      <p:nvGrpSpPr>
        <p:cNvPr id="163" name="Shape 163"/>
        <p:cNvGrpSpPr/>
        <p:nvPr/>
      </p:nvGrpSpPr>
      <p:grpSpPr>
        <a:xfrm>
          <a:off x="0" y="0"/>
          <a:ext cx="0" cy="0"/>
          <a:chOff x="0" y="0"/>
          <a:chExt cx="0" cy="0"/>
        </a:xfrm>
      </p:grpSpPr>
      <p:graphicFrame>
        <p:nvGraphicFramePr>
          <p:cNvPr id="164" name="Shape 164"/>
          <p:cNvGraphicFramePr/>
          <p:nvPr/>
        </p:nvGraphicFramePr>
        <p:xfrm>
          <a:off x="2715065" y="1716258"/>
          <a:ext cx="3000000" cy="3000000"/>
        </p:xfrm>
        <a:graphic>
          <a:graphicData uri="http://schemas.openxmlformats.org/drawingml/2006/table">
            <a:tbl>
              <a:tblPr bandRow="1" firstRow="1">
                <a:noFill/>
                <a:tableStyleId>{D2F6145F-9E01-41BB-B0F1-5AC16D494984}</a:tableStyleId>
              </a:tblPr>
              <a:tblGrid>
                <a:gridCol w="3215875"/>
                <a:gridCol w="2961600"/>
                <a:gridCol w="2886800"/>
              </a:tblGrid>
              <a:tr h="645175">
                <a:tc>
                  <a:txBody>
                    <a:bodyPr>
                      <a:noAutofit/>
                    </a:bodyPr>
                    <a:lstStyle/>
                    <a:p>
                      <a:pPr indent="0" lvl="0" marL="0" marR="0" rtl="0" algn="ctr">
                        <a:spcBef>
                          <a:spcPts val="0"/>
                        </a:spcBef>
                        <a:spcAft>
                          <a:spcPts val="0"/>
                        </a:spcAft>
                        <a:buNone/>
                      </a:pPr>
                      <a:r>
                        <a:rPr lang="en-US" sz="1800" u="none" cap="none" strike="noStrike">
                          <a:latin typeface="Century Schoolbook"/>
                          <a:ea typeface="Century Schoolbook"/>
                          <a:cs typeface="Century Schoolbook"/>
                          <a:sym typeface="Century Schoolbook"/>
                        </a:rPr>
                        <a:t>Dates: Jan.30-Feb.05, 2018</a:t>
                      </a:r>
                      <a:endParaRPr/>
                    </a:p>
                  </a:txBody>
                  <a:tcPr marT="45725" marB="45725" marR="91450" marL="91450"/>
                </a:tc>
                <a:tc>
                  <a:txBody>
                    <a:bodyPr>
                      <a:noAutofit/>
                    </a:bodyPr>
                    <a:lstStyle/>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txBody>
                  <a:tcPr marT="45725" marB="45725" marR="91450" marL="91450"/>
                </a:tc>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Agenda</a:t>
                      </a:r>
                      <a:endParaRPr/>
                    </a:p>
                  </a:txBody>
                  <a:tcPr marT="45725" marB="45725" marR="91450" marL="91450"/>
                </a:tc>
              </a:tr>
              <a:tr h="485925">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January 30th</a:t>
                      </a:r>
                      <a:endParaRPr/>
                    </a:p>
                  </a:txBody>
                  <a:tcPr marT="45725" marB="45725" marR="91450" marL="91450"/>
                </a:tc>
                <a:tc>
                  <a:txBody>
                    <a:bodyPr>
                      <a:noAutofit/>
                    </a:bodyPr>
                    <a:lstStyle/>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txBody>
                  <a:tcPr marT="45725" marB="45725" marR="91450" marL="91450"/>
                </a:tc>
                <a:tc>
                  <a:txBody>
                    <a:bodyPr>
                      <a:noAutofit/>
                    </a:bodyPr>
                    <a:lstStyle/>
                    <a:p>
                      <a:pPr indent="0" lvl="0" marL="0" marR="0" rtl="0" algn="l">
                        <a:spcBef>
                          <a:spcPts val="0"/>
                        </a:spcBef>
                        <a:spcAft>
                          <a:spcPts val="0"/>
                        </a:spcAft>
                        <a:buNone/>
                      </a:pPr>
                      <a:r>
                        <a:rPr lang="en-US" sz="1800">
                          <a:latin typeface="Century Schoolbook"/>
                          <a:ea typeface="Century Schoolbook"/>
                          <a:cs typeface="Century Schoolbook"/>
                          <a:sym typeface="Century Schoolbook"/>
                        </a:rPr>
                        <a:t>Decision of  Topic</a:t>
                      </a:r>
                      <a:endParaRPr/>
                    </a:p>
                  </a:txBody>
                  <a:tcPr marT="45725" marB="45725" marR="91450" marL="91450"/>
                </a:tc>
              </a:tr>
              <a:tr h="1106125">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February 1st</a:t>
                      </a:r>
                      <a:endParaRPr/>
                    </a:p>
                  </a:txBody>
                  <a:tcPr marT="45725" marB="45725" marR="91450" marL="91450"/>
                </a:tc>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Find primary/secondary research</a:t>
                      </a:r>
                      <a:endParaRPr/>
                    </a:p>
                  </a:txBody>
                  <a:tcPr marT="45725" marB="45725" marR="91450" marL="91450"/>
                </a:tc>
                <a:tc>
                  <a:txBody>
                    <a:bodyPr>
                      <a:noAutofit/>
                    </a:bodyPr>
                    <a:lstStyle/>
                    <a:p>
                      <a:pPr indent="0" lvl="0" marL="0" marR="0" rtl="0" algn="l">
                        <a:spcBef>
                          <a:spcPts val="0"/>
                        </a:spcBef>
                        <a:spcAft>
                          <a:spcPts val="0"/>
                        </a:spcAft>
                        <a:buNone/>
                      </a:pPr>
                      <a:r>
                        <a:rPr lang="en-US" sz="1800">
                          <a:latin typeface="Century Schoolbook"/>
                          <a:ea typeface="Century Schoolbook"/>
                          <a:cs typeface="Century Schoolbook"/>
                          <a:sym typeface="Century Schoolbook"/>
                        </a:rPr>
                        <a:t>Brainstorm</a:t>
                      </a:r>
                      <a:endParaRPr/>
                    </a:p>
                    <a:p>
                      <a:pPr indent="0" lvl="0" marL="0" marR="0" rtl="0" algn="l">
                        <a:spcBef>
                          <a:spcPts val="0"/>
                        </a:spcBef>
                        <a:spcAft>
                          <a:spcPts val="0"/>
                        </a:spcAft>
                        <a:buNone/>
                      </a:pPr>
                      <a:r>
                        <a:rPr lang="en-US" sz="1800">
                          <a:latin typeface="Century Schoolbook"/>
                          <a:ea typeface="Century Schoolbook"/>
                          <a:cs typeface="Century Schoolbook"/>
                          <a:sym typeface="Century Schoolbook"/>
                        </a:rPr>
                        <a:t>Outline</a:t>
                      </a:r>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txBody>
                  <a:tcPr marT="45725" marB="45725" marR="91450" marL="91450"/>
                </a:tc>
              </a:tr>
              <a:tr h="887850">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February 2nd</a:t>
                      </a:r>
                      <a:endParaRPr/>
                    </a:p>
                  </a:txBody>
                  <a:tcPr marT="45725" marB="45725" marR="91450" marL="91450"/>
                </a:tc>
                <a:tc>
                  <a:txBody>
                    <a:bodyPr>
                      <a:noAutofit/>
                    </a:bodyPr>
                    <a:lstStyle/>
                    <a:p>
                      <a:pPr indent="0" lvl="0" marL="0" marR="0" rtl="0" algn="ctr">
                        <a:spcBef>
                          <a:spcPts val="0"/>
                        </a:spcBef>
                        <a:spcAft>
                          <a:spcPts val="0"/>
                        </a:spcAft>
                        <a:buNone/>
                      </a:pPr>
                      <a:r>
                        <a:t/>
                      </a:r>
                      <a:endParaRPr sz="1800">
                        <a:latin typeface="Century Schoolbook"/>
                        <a:ea typeface="Century Schoolbook"/>
                        <a:cs typeface="Century Schoolbook"/>
                        <a:sym typeface="Century Schoolbook"/>
                      </a:endParaRPr>
                    </a:p>
                  </a:txBody>
                  <a:tcPr marT="45725" marB="45725" marR="91450" marL="91450"/>
                </a:tc>
                <a:tc>
                  <a:txBody>
                    <a:bodyPr>
                      <a:noAutofit/>
                    </a:bodyPr>
                    <a:lstStyle/>
                    <a:p>
                      <a:pPr indent="0" lvl="0" marL="0" marR="0" rtl="0" algn="l">
                        <a:spcBef>
                          <a:spcPts val="0"/>
                        </a:spcBef>
                        <a:spcAft>
                          <a:spcPts val="0"/>
                        </a:spcAft>
                        <a:buNone/>
                      </a:pPr>
                      <a:r>
                        <a:rPr lang="en-US" sz="1800">
                          <a:latin typeface="Century Schoolbook"/>
                          <a:ea typeface="Century Schoolbook"/>
                          <a:cs typeface="Century Schoolbook"/>
                          <a:sym typeface="Century Schoolbook"/>
                        </a:rPr>
                        <a:t>Submit Brainstorm/Outline PowerPoint</a:t>
                      </a:r>
                      <a:endParaRPr/>
                    </a:p>
                  </a:txBody>
                  <a:tcPr marT="45725" marB="45725" marR="91450" marL="91450"/>
                </a:tc>
              </a:tr>
              <a:tr h="485925">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February 3rd-4th</a:t>
                      </a:r>
                      <a:endParaRPr/>
                    </a:p>
                  </a:txBody>
                  <a:tcPr marT="45725" marB="45725" marR="91450" marL="91450"/>
                </a:tc>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Writing Schedule</a:t>
                      </a:r>
                      <a:endParaRPr/>
                    </a:p>
                  </a:txBody>
                  <a:tcPr marT="45725" marB="45725" marR="91450" marL="91450"/>
                </a:tc>
                <a:tc>
                  <a:txBody>
                    <a:bodyPr>
                      <a:noAutofit/>
                    </a:bodyPr>
                    <a:lstStyle/>
                    <a:p>
                      <a:pPr indent="0" lvl="0" marL="0" marR="0" rtl="0" algn="l">
                        <a:spcBef>
                          <a:spcPts val="0"/>
                        </a:spcBef>
                        <a:spcAft>
                          <a:spcPts val="0"/>
                        </a:spcAft>
                        <a:buNone/>
                      </a:pPr>
                      <a:r>
                        <a:rPr lang="en-US" sz="1800">
                          <a:latin typeface="Century Schoolbook"/>
                          <a:ea typeface="Century Schoolbook"/>
                          <a:cs typeface="Century Schoolbook"/>
                          <a:sym typeface="Century Schoolbook"/>
                        </a:rPr>
                        <a:t>First draft of essay</a:t>
                      </a:r>
                      <a:endParaRPr/>
                    </a:p>
                  </a:txBody>
                  <a:tcPr marT="45725" marB="45725" marR="91450" marL="91450"/>
                </a:tc>
              </a:tr>
              <a:tr h="621500">
                <a:tc>
                  <a:txBody>
                    <a:bodyPr>
                      <a:noAutofit/>
                    </a:bodyPr>
                    <a:lstStyle/>
                    <a:p>
                      <a:pPr indent="0" lvl="0" marL="0" marR="0" rtl="0" algn="ctr">
                        <a:spcBef>
                          <a:spcPts val="0"/>
                        </a:spcBef>
                        <a:spcAft>
                          <a:spcPts val="0"/>
                        </a:spcAft>
                        <a:buNone/>
                      </a:pPr>
                      <a:r>
                        <a:rPr lang="en-US" sz="1800">
                          <a:latin typeface="Century Schoolbook"/>
                          <a:ea typeface="Century Schoolbook"/>
                          <a:cs typeface="Century Schoolbook"/>
                          <a:sym typeface="Century Schoolbook"/>
                        </a:rPr>
                        <a:t>February 5th</a:t>
                      </a:r>
                      <a:endParaRPr/>
                    </a:p>
                  </a:txBody>
                  <a:tcPr marT="45725" marB="45725" marR="91450" marL="91450"/>
                </a:tc>
                <a:tc>
                  <a:txBody>
                    <a:bodyPr>
                      <a:noAutofit/>
                    </a:bodyPr>
                    <a:lstStyle/>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txBody>
                  <a:tcPr marT="45725" marB="45725" marR="91450" marL="91450"/>
                </a:tc>
                <a:tc>
                  <a:txBody>
                    <a:bodyPr>
                      <a:noAutofit/>
                    </a:bodyPr>
                    <a:lstStyle/>
                    <a:p>
                      <a:pPr indent="0" lvl="0" marL="0" marR="0" rtl="0" algn="l">
                        <a:spcBef>
                          <a:spcPts val="0"/>
                        </a:spcBef>
                        <a:spcAft>
                          <a:spcPts val="0"/>
                        </a:spcAft>
                        <a:buNone/>
                      </a:pPr>
                      <a:r>
                        <a:rPr lang="en-US" sz="1800">
                          <a:latin typeface="Century Schoolbook"/>
                          <a:ea typeface="Century Schoolbook"/>
                          <a:cs typeface="Century Schoolbook"/>
                          <a:sym typeface="Century Schoolbook"/>
                        </a:rPr>
                        <a:t>Submit Persuasive Essay</a:t>
                      </a:r>
                      <a:endParaRPr/>
                    </a:p>
                  </a:txBody>
                  <a:tcPr marT="45725" marB="45725" marR="91450" marL="91450"/>
                </a:tc>
              </a:tr>
            </a:tbl>
          </a:graphicData>
        </a:graphic>
      </p:graphicFrame>
      <p:sp>
        <p:nvSpPr>
          <p:cNvPr id="165" name="Shape 165"/>
          <p:cNvSpPr txBox="1"/>
          <p:nvPr/>
        </p:nvSpPr>
        <p:spPr>
          <a:xfrm>
            <a:off x="2867464" y="520505"/>
            <a:ext cx="6457071"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Century Schoolbook"/>
                <a:ea typeface="Century Schoolbook"/>
                <a:cs typeface="Century Schoolbook"/>
                <a:sym typeface="Century Schoolbook"/>
              </a:rPr>
              <a:t>Schedule</a:t>
            </a:r>
            <a:endParaRPr/>
          </a:p>
        </p:txBody>
      </p:sp>
      <p:pic>
        <p:nvPicPr>
          <p:cNvPr id="166" name="Shape 166"/>
          <p:cNvPicPr preferRelativeResize="0"/>
          <p:nvPr/>
        </p:nvPicPr>
        <p:blipFill rotWithShape="1">
          <a:blip r:embed="rId3">
            <a:alphaModFix/>
          </a:blip>
          <a:srcRect b="0" l="0" r="0" t="0"/>
          <a:stretch/>
        </p:blipFill>
        <p:spPr>
          <a:xfrm>
            <a:off x="253218" y="251829"/>
            <a:ext cx="2954910" cy="59098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89275" y="2712127"/>
            <a:ext cx="3834000" cy="93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Conclusion</a:t>
            </a:r>
            <a:endParaRPr/>
          </a:p>
        </p:txBody>
      </p:sp>
      <p:sp>
        <p:nvSpPr>
          <p:cNvPr id="172" name="Shape 172"/>
          <p:cNvSpPr txBox="1"/>
          <p:nvPr>
            <p:ph idx="1" type="body"/>
          </p:nvPr>
        </p:nvSpPr>
        <p:spPr>
          <a:xfrm>
            <a:off x="5181600" y="233616"/>
            <a:ext cx="6248400" cy="5655300"/>
          </a:xfrm>
          <a:prstGeom prst="rect">
            <a:avLst/>
          </a:prstGeom>
        </p:spPr>
        <p:txBody>
          <a:bodyPr anchorCtr="0" anchor="t" bIns="91425" lIns="91425" spcFirstLastPara="1" rIns="91425" wrap="square" tIns="91425">
            <a:noAutofit/>
          </a:bodyPr>
          <a:lstStyle/>
          <a:p>
            <a:pPr indent="0" lvl="0" marL="0" rtl="0" algn="ctr">
              <a:lnSpc>
                <a:spcPct val="200000"/>
              </a:lnSpc>
              <a:spcBef>
                <a:spcPts val="0"/>
              </a:spcBef>
              <a:spcAft>
                <a:spcPts val="0"/>
              </a:spcAft>
              <a:buClr>
                <a:schemeClr val="dk1"/>
              </a:buClr>
              <a:buSzPts val="1100"/>
              <a:buFont typeface="Arial"/>
              <a:buNone/>
            </a:pPr>
            <a:r>
              <a:rPr lang="en-US" sz="1800">
                <a:solidFill>
                  <a:schemeClr val="dk1"/>
                </a:solidFill>
              </a:rPr>
              <a:t>	As a result, alcohol has been the reason behind many tragic deaths and accidents in the U.S. and the CNMI. Where does it all end? Approximately 88,000 people have died from alcohol related causes which makes alcohol the third leading cause of death in the U.S. alone. (NIH, 2017, para. 7) Alcohol can turn into abuse, it can be mistreated, it brings potential harm to a person’s health and others, and it can become a habit. Alcohol is not an enjoyable beverage it’s a can closer to death but if we educate people about its harm it can change the minds of people. So, will the people of the CNMI help themselves? Will they continue to drink? Will they grow a better community? </a:t>
            </a:r>
            <a:endParaRPr sz="1800">
              <a:solidFill>
                <a:schemeClr val="dk1"/>
              </a:solidFill>
            </a:endParaRPr>
          </a:p>
          <a:p>
            <a:pPr indent="0" lvl="0" marL="0">
              <a:spcBef>
                <a:spcPts val="9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