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Corbel"/>
      <p:regular r:id="rId16"/>
      <p:bold r:id="rId17"/>
      <p:italic r:id="rId18"/>
      <p:boldItalic r:id="rId19"/>
    </p:embeddedFont>
    <p:embeddedFont>
      <p:font typeface="Century Schoolbook"/>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CenturySchoolbook-regular.fntdata"/><Relationship Id="rId11" Type="http://schemas.openxmlformats.org/officeDocument/2006/relationships/slide" Target="slides/slide6.xml"/><Relationship Id="rId22" Type="http://schemas.openxmlformats.org/officeDocument/2006/relationships/font" Target="fonts/CenturySchoolbook-italic.fntdata"/><Relationship Id="rId10" Type="http://schemas.openxmlformats.org/officeDocument/2006/relationships/slide" Target="slides/slide5.xml"/><Relationship Id="rId21" Type="http://schemas.openxmlformats.org/officeDocument/2006/relationships/font" Target="fonts/CenturySchoolbook-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enturySchoolbook-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rbel-bold.fntdata"/><Relationship Id="rId16" Type="http://schemas.openxmlformats.org/officeDocument/2006/relationships/font" Target="fonts/Corbel-regular.fntdata"/><Relationship Id="rId5" Type="http://schemas.openxmlformats.org/officeDocument/2006/relationships/notesMaster" Target="notesMasters/notesMaster1.xml"/><Relationship Id="rId19" Type="http://schemas.openxmlformats.org/officeDocument/2006/relationships/font" Target="fonts/Corbel-boldItalic.fntdata"/><Relationship Id="rId6" Type="http://schemas.openxmlformats.org/officeDocument/2006/relationships/slide" Target="slides/slide1.xml"/><Relationship Id="rId18" Type="http://schemas.openxmlformats.org/officeDocument/2006/relationships/font" Target="fonts/Corbel-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dk2"/>
        </a:solidFill>
      </p:bgPr>
    </p:bg>
    <p:spTree>
      <p:nvGrpSpPr>
        <p:cNvPr id="13" name="Shape 13"/>
        <p:cNvGrpSpPr/>
        <p:nvPr/>
      </p:nvGrpSpPr>
      <p:grpSpPr>
        <a:xfrm>
          <a:off x="0" y="0"/>
          <a:ext cx="0" cy="0"/>
          <a:chOff x="0" y="0"/>
          <a:chExt cx="0" cy="0"/>
        </a:xfrm>
      </p:grpSpPr>
      <p:sp>
        <p:nvSpPr>
          <p:cNvPr id="14" name="Shape 14" title="Page Number Shape"/>
          <p:cNvSpPr/>
          <p:nvPr/>
        </p:nvSpPr>
        <p:spPr>
          <a:xfrm>
            <a:off x="11784011" y="1189204"/>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5" name="Shape 15"/>
          <p:cNvSpPr txBox="1"/>
          <p:nvPr>
            <p:ph type="ctrTitle"/>
          </p:nvPr>
        </p:nvSpPr>
        <p:spPr>
          <a:xfrm>
            <a:off x="1088913" y="1143293"/>
            <a:ext cx="7034362" cy="4268965"/>
          </a:xfrm>
          <a:prstGeom prst="rect">
            <a:avLst/>
          </a:prstGeom>
          <a:noFill/>
          <a:ln>
            <a:noFill/>
          </a:ln>
        </p:spPr>
        <p:txBody>
          <a:bodyPr anchorCtr="0" anchor="t" bIns="91425" lIns="91425" spcFirstLastPara="1" rIns="91425" wrap="square" tIns="91425"/>
          <a:lstStyle>
            <a:lvl1pPr lvl="0" marR="0" rtl="0" algn="l">
              <a:lnSpc>
                <a:spcPct val="85000"/>
              </a:lnSpc>
              <a:spcBef>
                <a:spcPts val="0"/>
              </a:spcBef>
              <a:spcAft>
                <a:spcPts val="0"/>
              </a:spcAft>
              <a:buClr>
                <a:schemeClr val="lt2"/>
              </a:buClr>
              <a:buSzPts val="7700"/>
              <a:buFont typeface="Century Schoolbook"/>
              <a:buNone/>
              <a:defRPr b="0" i="1" sz="7700" u="none" cap="none" strike="noStrike">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Shape 16"/>
          <p:cNvSpPr txBox="1"/>
          <p:nvPr>
            <p:ph idx="1" type="subTitle"/>
          </p:nvPr>
        </p:nvSpPr>
        <p:spPr>
          <a:xfrm>
            <a:off x="1088914" y="5537925"/>
            <a:ext cx="7034362" cy="706355"/>
          </a:xfrm>
          <a:prstGeom prst="rect">
            <a:avLst/>
          </a:prstGeom>
          <a:noFill/>
          <a:ln>
            <a:noFill/>
          </a:ln>
        </p:spPr>
        <p:txBody>
          <a:bodyPr anchorCtr="0" anchor="t" bIns="91425" lIns="91425" spcFirstLastPara="1" rIns="91425" wrap="square" tIns="91425"/>
          <a:lstStyle>
            <a:lvl1pPr lvl="0" marR="0" rtl="0" algn="l">
              <a:lnSpc>
                <a:spcPct val="114000"/>
              </a:lnSpc>
              <a:spcBef>
                <a:spcPts val="0"/>
              </a:spcBef>
              <a:spcAft>
                <a:spcPts val="0"/>
              </a:spcAft>
              <a:buClr>
                <a:schemeClr val="lt2"/>
              </a:buClr>
              <a:buSzPts val="2000"/>
              <a:buFont typeface="Arial"/>
              <a:buNone/>
              <a:defRPr b="0" i="1" sz="2000" u="none" cap="none" strike="noStrike">
                <a:solidFill>
                  <a:schemeClr val="lt2"/>
                </a:solidFill>
                <a:latin typeface="Corbel"/>
                <a:ea typeface="Corbel"/>
                <a:cs typeface="Corbel"/>
                <a:sym typeface="Corbel"/>
              </a:defRPr>
            </a:lvl1pPr>
            <a:lvl2pPr lvl="1" marR="0" rtl="0" algn="ctr">
              <a:lnSpc>
                <a:spcPct val="112000"/>
              </a:lnSpc>
              <a:spcBef>
                <a:spcPts val="900"/>
              </a:spcBef>
              <a:spcAft>
                <a:spcPts val="0"/>
              </a:spcAft>
              <a:buClr>
                <a:srgbClr val="FEFEFE"/>
              </a:buClr>
              <a:buSzPts val="2000"/>
              <a:buFont typeface="Corbel"/>
              <a:buNone/>
              <a:defRPr b="0" i="0" sz="2000" u="none" cap="none" strike="noStrike">
                <a:solidFill>
                  <a:srgbClr val="FEFEFE"/>
                </a:solidFill>
                <a:latin typeface="Corbel"/>
                <a:ea typeface="Corbel"/>
                <a:cs typeface="Corbel"/>
                <a:sym typeface="Corbel"/>
              </a:defRPr>
            </a:lvl2pPr>
            <a:lvl3pPr lvl="2" marR="0" rtl="0" algn="ctr">
              <a:lnSpc>
                <a:spcPct val="112000"/>
              </a:lnSpc>
              <a:spcBef>
                <a:spcPts val="900"/>
              </a:spcBef>
              <a:spcAft>
                <a:spcPts val="0"/>
              </a:spcAft>
              <a:buClr>
                <a:srgbClr val="FEFEFE"/>
              </a:buClr>
              <a:buSzPts val="1800"/>
              <a:buFont typeface="Arial"/>
              <a:buNone/>
              <a:defRPr b="0" i="0" sz="1800" u="none" cap="none" strike="noStrike">
                <a:solidFill>
                  <a:srgbClr val="FEFEFE"/>
                </a:solidFill>
                <a:latin typeface="Corbel"/>
                <a:ea typeface="Corbel"/>
                <a:cs typeface="Corbel"/>
                <a:sym typeface="Corbel"/>
              </a:defRPr>
            </a:lvl3pPr>
            <a:lvl4pPr lvl="3" marR="0" rtl="0" algn="ctr">
              <a:lnSpc>
                <a:spcPct val="112000"/>
              </a:lnSpc>
              <a:spcBef>
                <a:spcPts val="9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4pPr>
            <a:lvl5pPr lvl="4" marR="0" rtl="0" algn="ctr">
              <a:lnSpc>
                <a:spcPct val="112000"/>
              </a:lnSpc>
              <a:spcBef>
                <a:spcPts val="9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5pPr>
            <a:lvl6pPr lvl="5" marR="0" rtl="0" algn="ctr">
              <a:lnSpc>
                <a:spcPct val="112000"/>
              </a:lnSpc>
              <a:spcBef>
                <a:spcPts val="13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6pPr>
            <a:lvl7pPr lvl="6" marR="0" rtl="0" algn="ctr">
              <a:lnSpc>
                <a:spcPct val="112000"/>
              </a:lnSpc>
              <a:spcBef>
                <a:spcPts val="13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7pPr>
            <a:lvl8pPr lvl="7" marR="0" rtl="0" algn="ctr">
              <a:lnSpc>
                <a:spcPct val="112000"/>
              </a:lnSpc>
              <a:spcBef>
                <a:spcPts val="13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8pPr>
            <a:lvl9pPr lvl="8" marR="0" rtl="0" algn="ctr">
              <a:lnSpc>
                <a:spcPct val="112000"/>
              </a:lnSpc>
              <a:spcBef>
                <a:spcPts val="13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9pPr>
          </a:lstStyle>
          <a:p/>
        </p:txBody>
      </p:sp>
      <p:sp>
        <p:nvSpPr>
          <p:cNvPr id="17" name="Shape 17"/>
          <p:cNvSpPr txBox="1"/>
          <p:nvPr>
            <p:ph idx="10" type="dt"/>
          </p:nvPr>
        </p:nvSpPr>
        <p:spPr>
          <a:xfrm>
            <a:off x="1088913" y="6314440"/>
            <a:ext cx="1596622"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1"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8" name="Shape 18"/>
          <p:cNvSpPr txBox="1"/>
          <p:nvPr>
            <p:ph idx="11" type="ftr"/>
          </p:nvPr>
        </p:nvSpPr>
        <p:spPr>
          <a:xfrm>
            <a:off x="3000591" y="6314440"/>
            <a:ext cx="5122683"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1"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9" name="Shape 19"/>
          <p:cNvSpPr txBox="1"/>
          <p:nvPr>
            <p:ph idx="12" type="sldNum"/>
          </p:nvPr>
        </p:nvSpPr>
        <p:spPr>
          <a:xfrm>
            <a:off x="11784011" y="1416216"/>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20" name="Shape 20" title="Verticle Rule Line"/>
          <p:cNvCxnSpPr/>
          <p:nvPr/>
        </p:nvCxnSpPr>
        <p:spPr>
          <a:xfrm>
            <a:off x="773855"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2" name="Shape 82"/>
        <p:cNvGrpSpPr/>
        <p:nvPr/>
      </p:nvGrpSpPr>
      <p:grpSpPr>
        <a:xfrm>
          <a:off x="0" y="0"/>
          <a:ext cx="0" cy="0"/>
          <a:chOff x="0" y="0"/>
          <a:chExt cx="0" cy="0"/>
        </a:xfrm>
      </p:grpSpPr>
      <p:sp>
        <p:nvSpPr>
          <p:cNvPr id="83" name="Shape 83"/>
          <p:cNvSpPr txBox="1"/>
          <p:nvPr>
            <p:ph type="title"/>
          </p:nvPr>
        </p:nvSpPr>
        <p:spPr>
          <a:xfrm>
            <a:off x="762000" y="555479"/>
            <a:ext cx="3838776" cy="1921022"/>
          </a:xfrm>
          <a:prstGeom prst="rect">
            <a:avLst/>
          </a:prstGeom>
          <a:noFill/>
          <a:ln>
            <a:noFill/>
          </a:ln>
        </p:spPr>
        <p:txBody>
          <a:bodyPr anchorCtr="0" anchor="t" bIns="91425" lIns="91425" spcFirstLastPara="1" rIns="91425" wrap="square" tIns="91425"/>
          <a:lstStyle>
            <a:lvl1pPr lvl="0" marR="0" rtl="0" algn="r">
              <a:lnSpc>
                <a:spcPct val="93000"/>
              </a:lnSpc>
              <a:spcBef>
                <a:spcPts val="0"/>
              </a:spcBef>
              <a:spcAft>
                <a:spcPts val="0"/>
              </a:spcAft>
              <a:buClr>
                <a:srgbClr val="262626"/>
              </a:buClr>
              <a:buSzPts val="4000"/>
              <a:buFont typeface="Century Schoolbook"/>
              <a:buNone/>
              <a:defRPr b="0" i="1" sz="4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Shape 84"/>
          <p:cNvSpPr txBox="1"/>
          <p:nvPr>
            <p:ph idx="1" type="body"/>
          </p:nvPr>
        </p:nvSpPr>
        <p:spPr>
          <a:xfrm>
            <a:off x="5181600" y="564147"/>
            <a:ext cx="6248400" cy="5622644"/>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85" name="Shape 85"/>
          <p:cNvSpPr txBox="1"/>
          <p:nvPr>
            <p:ph idx="2" type="body"/>
          </p:nvPr>
        </p:nvSpPr>
        <p:spPr>
          <a:xfrm>
            <a:off x="762000" y="2621512"/>
            <a:ext cx="3838776" cy="3239537"/>
          </a:xfrm>
          <a:prstGeom prst="rect">
            <a:avLst/>
          </a:prstGeom>
          <a:noFill/>
          <a:ln>
            <a:noFill/>
          </a:ln>
        </p:spPr>
        <p:txBody>
          <a:bodyPr anchorCtr="0" anchor="t" bIns="91425" lIns="91425" spcFirstLastPara="1" rIns="91425" wrap="square" tIns="91425"/>
          <a:lstStyle>
            <a:lvl1pPr indent="-228600" lvl="0" marL="457200" marR="0" rtl="0" algn="r">
              <a:lnSpc>
                <a:spcPct val="125000"/>
              </a:lnSpc>
              <a:spcBef>
                <a:spcPts val="900"/>
              </a:spcBef>
              <a:spcAft>
                <a:spcPts val="0"/>
              </a:spcAft>
              <a:buClr>
                <a:srgbClr val="262626"/>
              </a:buClr>
              <a:buSzPts val="1600"/>
              <a:buFont typeface="Arial"/>
              <a:buNone/>
              <a:defRPr b="0" i="0" sz="16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262626"/>
              </a:buClr>
              <a:buSzPts val="1400"/>
              <a:buFont typeface="Corbel"/>
              <a:buNone/>
              <a:defRPr b="0" i="0" sz="1400" u="none" cap="none" strike="noStrike">
                <a:solidFill>
                  <a:srgbClr val="262626"/>
                </a:solidFill>
                <a:latin typeface="Corbel"/>
                <a:ea typeface="Corbel"/>
                <a:cs typeface="Corbel"/>
                <a:sym typeface="Corbel"/>
              </a:defRPr>
            </a:lvl2pPr>
            <a:lvl3pPr indent="-228600" lvl="2" marL="1371600" marR="0" rtl="0" algn="l">
              <a:lnSpc>
                <a:spcPct val="112000"/>
              </a:lnSpc>
              <a:spcBef>
                <a:spcPts val="900"/>
              </a:spcBef>
              <a:spcAft>
                <a:spcPts val="0"/>
              </a:spcAft>
              <a:buClr>
                <a:srgbClr val="262626"/>
              </a:buClr>
              <a:buSzPts val="1200"/>
              <a:buFont typeface="Arial"/>
              <a:buNone/>
              <a:defRPr b="0" i="0" sz="1200" u="none" cap="none" strike="noStrike">
                <a:solidFill>
                  <a:srgbClr val="262626"/>
                </a:solidFill>
                <a:latin typeface="Corbel"/>
                <a:ea typeface="Corbel"/>
                <a:cs typeface="Corbel"/>
                <a:sym typeface="Corbel"/>
              </a:defRPr>
            </a:lvl3pPr>
            <a:lvl4pPr indent="-228600" lvl="3" marL="1828800" marR="0" rtl="0" algn="l">
              <a:lnSpc>
                <a:spcPct val="112000"/>
              </a:lnSpc>
              <a:spcBef>
                <a:spcPts val="9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4pPr>
            <a:lvl5pPr indent="-228600" lvl="4" marL="2286000" marR="0" rtl="0" algn="l">
              <a:lnSpc>
                <a:spcPct val="112000"/>
              </a:lnSpc>
              <a:spcBef>
                <a:spcPts val="9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5pPr>
            <a:lvl6pPr indent="-228600" lvl="5" marL="2743200" marR="0" rtl="0" algn="l">
              <a:lnSpc>
                <a:spcPct val="112000"/>
              </a:lnSpc>
              <a:spcBef>
                <a:spcPts val="13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6pPr>
            <a:lvl7pPr indent="-228600" lvl="6" marL="3200400" marR="0" rtl="0" algn="l">
              <a:lnSpc>
                <a:spcPct val="112000"/>
              </a:lnSpc>
              <a:spcBef>
                <a:spcPts val="13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7pPr>
            <a:lvl8pPr indent="-228600" lvl="7" marL="3657600" marR="0" rtl="0" algn="l">
              <a:lnSpc>
                <a:spcPct val="112000"/>
              </a:lnSpc>
              <a:spcBef>
                <a:spcPts val="13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8pPr>
            <a:lvl9pPr indent="-228600" lvl="8" marL="4114800" marR="0" rtl="0" algn="l">
              <a:lnSpc>
                <a:spcPct val="112000"/>
              </a:lnSpc>
              <a:spcBef>
                <a:spcPts val="13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9pPr>
          </a:lstStyle>
          <a:p/>
        </p:txBody>
      </p:sp>
      <p:sp>
        <p:nvSpPr>
          <p:cNvPr id="86" name="Shape 86"/>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7" name="Shape 87"/>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8" name="Shape 88"/>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9" name="Shape 89"/>
        <p:cNvGrpSpPr/>
        <p:nvPr/>
      </p:nvGrpSpPr>
      <p:grpSpPr>
        <a:xfrm>
          <a:off x="0" y="0"/>
          <a:ext cx="0" cy="0"/>
          <a:chOff x="0" y="0"/>
          <a:chExt cx="0" cy="0"/>
        </a:xfrm>
      </p:grpSpPr>
      <p:sp>
        <p:nvSpPr>
          <p:cNvPr id="90" name="Shape 90"/>
          <p:cNvSpPr txBox="1"/>
          <p:nvPr>
            <p:ph type="title"/>
          </p:nvPr>
        </p:nvSpPr>
        <p:spPr>
          <a:xfrm>
            <a:off x="758952" y="557261"/>
            <a:ext cx="3840480" cy="1919239"/>
          </a:xfrm>
          <a:prstGeom prst="rect">
            <a:avLst/>
          </a:prstGeom>
          <a:noFill/>
          <a:ln>
            <a:noFill/>
          </a:ln>
        </p:spPr>
        <p:txBody>
          <a:bodyPr anchorCtr="0" anchor="t" bIns="91425" lIns="91425" spcFirstLastPara="1" rIns="91425" wrap="square" tIns="91425"/>
          <a:lstStyle>
            <a:lvl1pPr lvl="0" marR="0" rtl="0" algn="r">
              <a:lnSpc>
                <a:spcPct val="93000"/>
              </a:lnSpc>
              <a:spcBef>
                <a:spcPts val="0"/>
              </a:spcBef>
              <a:spcAft>
                <a:spcPts val="0"/>
              </a:spcAft>
              <a:buClr>
                <a:srgbClr val="262626"/>
              </a:buClr>
              <a:buSzPts val="4000"/>
              <a:buFont typeface="Century Schoolbook"/>
              <a:buNone/>
              <a:defRPr b="0" i="1" sz="4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Shape 91"/>
          <p:cNvSpPr/>
          <p:nvPr>
            <p:ph idx="2" type="pic"/>
          </p:nvPr>
        </p:nvSpPr>
        <p:spPr>
          <a:xfrm>
            <a:off x="5257800" y="0"/>
            <a:ext cx="6172200" cy="6857999"/>
          </a:xfrm>
          <a:prstGeom prst="rect">
            <a:avLst/>
          </a:prstGeom>
          <a:noFill/>
          <a:ln>
            <a:noFill/>
          </a:ln>
        </p:spPr>
        <p:txBody>
          <a:bodyPr anchorCtr="0" anchor="t" bIns="91425" lIns="91425" spcFirstLastPara="1" rIns="91425" wrap="square" tIns="91425"/>
          <a:lstStyle>
            <a:lvl1pPr lvl="0" marR="0" rtl="0" algn="l">
              <a:lnSpc>
                <a:spcPct val="112000"/>
              </a:lnSpc>
              <a:spcBef>
                <a:spcPts val="900"/>
              </a:spcBef>
              <a:spcAft>
                <a:spcPts val="0"/>
              </a:spcAft>
              <a:buClr>
                <a:srgbClr val="262626"/>
              </a:buClr>
              <a:buSzPts val="3200"/>
              <a:buFont typeface="Arial"/>
              <a:buNone/>
              <a:defRPr b="0" i="0" sz="3200" u="none" cap="none" strike="noStrike">
                <a:solidFill>
                  <a:srgbClr val="262626"/>
                </a:solidFill>
                <a:latin typeface="Corbel"/>
                <a:ea typeface="Corbel"/>
                <a:cs typeface="Corbel"/>
                <a:sym typeface="Corbel"/>
              </a:defRPr>
            </a:lvl1pPr>
            <a:lvl2pPr lvl="1" marR="0" rtl="0" algn="l">
              <a:lnSpc>
                <a:spcPct val="112000"/>
              </a:lnSpc>
              <a:spcBef>
                <a:spcPts val="900"/>
              </a:spcBef>
              <a:spcAft>
                <a:spcPts val="0"/>
              </a:spcAft>
              <a:buClr>
                <a:srgbClr val="262626"/>
              </a:buClr>
              <a:buSzPts val="2800"/>
              <a:buFont typeface="Corbel"/>
              <a:buNone/>
              <a:defRPr b="0" i="0" sz="2800" u="none" cap="none" strike="noStrike">
                <a:solidFill>
                  <a:srgbClr val="262626"/>
                </a:solidFill>
                <a:latin typeface="Corbel"/>
                <a:ea typeface="Corbel"/>
                <a:cs typeface="Corbel"/>
                <a:sym typeface="Corbel"/>
              </a:defRPr>
            </a:lvl2pPr>
            <a:lvl3pPr lvl="2" marR="0" rtl="0" algn="l">
              <a:lnSpc>
                <a:spcPct val="112000"/>
              </a:lnSpc>
              <a:spcBef>
                <a:spcPts val="900"/>
              </a:spcBef>
              <a:spcAft>
                <a:spcPts val="0"/>
              </a:spcAft>
              <a:buClr>
                <a:srgbClr val="262626"/>
              </a:buClr>
              <a:buSzPts val="2400"/>
              <a:buFont typeface="Arial"/>
              <a:buNone/>
              <a:defRPr b="0" i="0" sz="2400" u="none" cap="none" strike="noStrike">
                <a:solidFill>
                  <a:srgbClr val="262626"/>
                </a:solidFill>
                <a:latin typeface="Corbel"/>
                <a:ea typeface="Corbel"/>
                <a:cs typeface="Corbel"/>
                <a:sym typeface="Corbel"/>
              </a:defRPr>
            </a:lvl3pPr>
            <a:lvl4pPr lvl="3" marR="0" rtl="0" algn="l">
              <a:lnSpc>
                <a:spcPct val="112000"/>
              </a:lnSpc>
              <a:spcBef>
                <a:spcPts val="900"/>
              </a:spcBef>
              <a:spcAft>
                <a:spcPts val="0"/>
              </a:spcAft>
              <a:buClr>
                <a:srgbClr val="262626"/>
              </a:buClr>
              <a:buSzPts val="2000"/>
              <a:buFont typeface="Corbel"/>
              <a:buNone/>
              <a:defRPr b="0" i="0" sz="2000" u="none" cap="none" strike="noStrike">
                <a:solidFill>
                  <a:srgbClr val="262626"/>
                </a:solidFill>
                <a:latin typeface="Corbel"/>
                <a:ea typeface="Corbel"/>
                <a:cs typeface="Corbel"/>
                <a:sym typeface="Corbel"/>
              </a:defRPr>
            </a:lvl4pPr>
            <a:lvl5pPr lvl="4" marR="0" rtl="0" algn="l">
              <a:lnSpc>
                <a:spcPct val="112000"/>
              </a:lnSpc>
              <a:spcBef>
                <a:spcPts val="900"/>
              </a:spcBef>
              <a:spcAft>
                <a:spcPts val="0"/>
              </a:spcAft>
              <a:buClr>
                <a:srgbClr val="262626"/>
              </a:buClr>
              <a:buSzPts val="2000"/>
              <a:buFont typeface="Arial"/>
              <a:buNone/>
              <a:defRPr b="0" i="1" sz="2000" u="none" cap="none" strike="noStrike">
                <a:solidFill>
                  <a:srgbClr val="262626"/>
                </a:solidFill>
                <a:latin typeface="Corbel"/>
                <a:ea typeface="Corbel"/>
                <a:cs typeface="Corbel"/>
                <a:sym typeface="Corbel"/>
              </a:defRPr>
            </a:lvl5pPr>
            <a:lvl6pPr lvl="5" marR="0" rtl="0" algn="l">
              <a:lnSpc>
                <a:spcPct val="112000"/>
              </a:lnSpc>
              <a:spcBef>
                <a:spcPts val="1300"/>
              </a:spcBef>
              <a:spcAft>
                <a:spcPts val="0"/>
              </a:spcAft>
              <a:buClr>
                <a:srgbClr val="262626"/>
              </a:buClr>
              <a:buSzPts val="2000"/>
              <a:buFont typeface="Corbel"/>
              <a:buNone/>
              <a:defRPr b="0" i="0" sz="2000" u="none" cap="none" strike="noStrike">
                <a:solidFill>
                  <a:srgbClr val="262626"/>
                </a:solidFill>
                <a:latin typeface="Corbel"/>
                <a:ea typeface="Corbel"/>
                <a:cs typeface="Corbel"/>
                <a:sym typeface="Corbel"/>
              </a:defRPr>
            </a:lvl6pPr>
            <a:lvl7pPr lvl="6" marR="0" rtl="0" algn="l">
              <a:lnSpc>
                <a:spcPct val="112000"/>
              </a:lnSpc>
              <a:spcBef>
                <a:spcPts val="1300"/>
              </a:spcBef>
              <a:spcAft>
                <a:spcPts val="0"/>
              </a:spcAft>
              <a:buClr>
                <a:srgbClr val="262626"/>
              </a:buClr>
              <a:buSzPts val="2000"/>
              <a:buFont typeface="Arial"/>
              <a:buNone/>
              <a:defRPr b="0" i="1" sz="2000" u="none" cap="none" strike="noStrike">
                <a:solidFill>
                  <a:srgbClr val="262626"/>
                </a:solidFill>
                <a:latin typeface="Corbel"/>
                <a:ea typeface="Corbel"/>
                <a:cs typeface="Corbel"/>
                <a:sym typeface="Corbel"/>
              </a:defRPr>
            </a:lvl7pPr>
            <a:lvl8pPr lvl="7" marR="0" rtl="0" algn="l">
              <a:lnSpc>
                <a:spcPct val="112000"/>
              </a:lnSpc>
              <a:spcBef>
                <a:spcPts val="1300"/>
              </a:spcBef>
              <a:spcAft>
                <a:spcPts val="0"/>
              </a:spcAft>
              <a:buClr>
                <a:srgbClr val="262626"/>
              </a:buClr>
              <a:buSzPts val="2000"/>
              <a:buFont typeface="Corbel"/>
              <a:buNone/>
              <a:defRPr b="0" i="0" sz="2000" u="none" cap="none" strike="noStrike">
                <a:solidFill>
                  <a:srgbClr val="262626"/>
                </a:solidFill>
                <a:latin typeface="Corbel"/>
                <a:ea typeface="Corbel"/>
                <a:cs typeface="Corbel"/>
                <a:sym typeface="Corbel"/>
              </a:defRPr>
            </a:lvl8pPr>
            <a:lvl9pPr lvl="8" marR="0" rtl="0" algn="l">
              <a:lnSpc>
                <a:spcPct val="112000"/>
              </a:lnSpc>
              <a:spcBef>
                <a:spcPts val="1300"/>
              </a:spcBef>
              <a:spcAft>
                <a:spcPts val="0"/>
              </a:spcAft>
              <a:buClr>
                <a:srgbClr val="262626"/>
              </a:buClr>
              <a:buSzPts val="2000"/>
              <a:buFont typeface="Arial"/>
              <a:buNone/>
              <a:defRPr b="0" i="1" sz="2000" u="none" cap="none" strike="noStrike">
                <a:solidFill>
                  <a:srgbClr val="262626"/>
                </a:solidFill>
                <a:latin typeface="Corbel"/>
                <a:ea typeface="Corbel"/>
                <a:cs typeface="Corbel"/>
                <a:sym typeface="Corbel"/>
              </a:defRPr>
            </a:lvl9pPr>
          </a:lstStyle>
          <a:p/>
        </p:txBody>
      </p:sp>
      <p:sp>
        <p:nvSpPr>
          <p:cNvPr id="92" name="Shape 92"/>
          <p:cNvSpPr txBox="1"/>
          <p:nvPr>
            <p:ph idx="1" type="body"/>
          </p:nvPr>
        </p:nvSpPr>
        <p:spPr>
          <a:xfrm>
            <a:off x="758952" y="2621512"/>
            <a:ext cx="3840480" cy="3236976"/>
          </a:xfrm>
          <a:prstGeom prst="rect">
            <a:avLst/>
          </a:prstGeom>
          <a:noFill/>
          <a:ln>
            <a:noFill/>
          </a:ln>
        </p:spPr>
        <p:txBody>
          <a:bodyPr anchorCtr="0" anchor="t" bIns="91425" lIns="91425" spcFirstLastPara="1" rIns="91425" wrap="square" tIns="91425"/>
          <a:lstStyle>
            <a:lvl1pPr indent="-228600" lvl="0" marL="457200" marR="0" rtl="0" algn="r">
              <a:lnSpc>
                <a:spcPct val="125000"/>
              </a:lnSpc>
              <a:spcBef>
                <a:spcPts val="900"/>
              </a:spcBef>
              <a:spcAft>
                <a:spcPts val="0"/>
              </a:spcAft>
              <a:buClr>
                <a:srgbClr val="262626"/>
              </a:buClr>
              <a:buSzPts val="1600"/>
              <a:buFont typeface="Arial"/>
              <a:buNone/>
              <a:defRPr b="0" i="0" sz="16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262626"/>
              </a:buClr>
              <a:buSzPts val="1400"/>
              <a:buFont typeface="Corbel"/>
              <a:buNone/>
              <a:defRPr b="0" i="0" sz="1400" u="none" cap="none" strike="noStrike">
                <a:solidFill>
                  <a:srgbClr val="262626"/>
                </a:solidFill>
                <a:latin typeface="Corbel"/>
                <a:ea typeface="Corbel"/>
                <a:cs typeface="Corbel"/>
                <a:sym typeface="Corbel"/>
              </a:defRPr>
            </a:lvl2pPr>
            <a:lvl3pPr indent="-228600" lvl="2" marL="1371600" marR="0" rtl="0" algn="l">
              <a:lnSpc>
                <a:spcPct val="112000"/>
              </a:lnSpc>
              <a:spcBef>
                <a:spcPts val="900"/>
              </a:spcBef>
              <a:spcAft>
                <a:spcPts val="0"/>
              </a:spcAft>
              <a:buClr>
                <a:srgbClr val="262626"/>
              </a:buClr>
              <a:buSzPts val="1200"/>
              <a:buFont typeface="Arial"/>
              <a:buNone/>
              <a:defRPr b="0" i="0" sz="1200" u="none" cap="none" strike="noStrike">
                <a:solidFill>
                  <a:srgbClr val="262626"/>
                </a:solidFill>
                <a:latin typeface="Corbel"/>
                <a:ea typeface="Corbel"/>
                <a:cs typeface="Corbel"/>
                <a:sym typeface="Corbel"/>
              </a:defRPr>
            </a:lvl3pPr>
            <a:lvl4pPr indent="-228600" lvl="3" marL="1828800" marR="0" rtl="0" algn="l">
              <a:lnSpc>
                <a:spcPct val="112000"/>
              </a:lnSpc>
              <a:spcBef>
                <a:spcPts val="9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4pPr>
            <a:lvl5pPr indent="-228600" lvl="4" marL="2286000" marR="0" rtl="0" algn="l">
              <a:lnSpc>
                <a:spcPct val="112000"/>
              </a:lnSpc>
              <a:spcBef>
                <a:spcPts val="9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5pPr>
            <a:lvl6pPr indent="-228600" lvl="5" marL="2743200" marR="0" rtl="0" algn="l">
              <a:lnSpc>
                <a:spcPct val="112000"/>
              </a:lnSpc>
              <a:spcBef>
                <a:spcPts val="13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6pPr>
            <a:lvl7pPr indent="-228600" lvl="6" marL="3200400" marR="0" rtl="0" algn="l">
              <a:lnSpc>
                <a:spcPct val="112000"/>
              </a:lnSpc>
              <a:spcBef>
                <a:spcPts val="13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7pPr>
            <a:lvl8pPr indent="-228600" lvl="7" marL="3657600" marR="0" rtl="0" algn="l">
              <a:lnSpc>
                <a:spcPct val="112000"/>
              </a:lnSpc>
              <a:spcBef>
                <a:spcPts val="1300"/>
              </a:spcBef>
              <a:spcAft>
                <a:spcPts val="0"/>
              </a:spcAft>
              <a:buClr>
                <a:srgbClr val="262626"/>
              </a:buClr>
              <a:buSzPts val="1000"/>
              <a:buFont typeface="Corbel"/>
              <a:buNone/>
              <a:defRPr b="0" i="0" sz="1000" u="none" cap="none" strike="noStrike">
                <a:solidFill>
                  <a:srgbClr val="262626"/>
                </a:solidFill>
                <a:latin typeface="Corbel"/>
                <a:ea typeface="Corbel"/>
                <a:cs typeface="Corbel"/>
                <a:sym typeface="Corbel"/>
              </a:defRPr>
            </a:lvl8pPr>
            <a:lvl9pPr indent="-228600" lvl="8" marL="4114800" marR="0" rtl="0" algn="l">
              <a:lnSpc>
                <a:spcPct val="112000"/>
              </a:lnSpc>
              <a:spcBef>
                <a:spcPts val="1300"/>
              </a:spcBef>
              <a:spcAft>
                <a:spcPts val="0"/>
              </a:spcAft>
              <a:buClr>
                <a:srgbClr val="262626"/>
              </a:buClr>
              <a:buSzPts val="1000"/>
              <a:buFont typeface="Arial"/>
              <a:buNone/>
              <a:defRPr b="0" i="1" sz="1000" u="none" cap="none" strike="noStrike">
                <a:solidFill>
                  <a:srgbClr val="262626"/>
                </a:solidFill>
                <a:latin typeface="Corbel"/>
                <a:ea typeface="Corbel"/>
                <a:cs typeface="Corbel"/>
                <a:sym typeface="Corbel"/>
              </a:defRPr>
            </a:lvl9pPr>
          </a:lstStyle>
          <a:p/>
        </p:txBody>
      </p:sp>
      <p:sp>
        <p:nvSpPr>
          <p:cNvPr id="93" name="Shape 93"/>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4" name="Shape 94"/>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95" name="Shape 95"/>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6" name="Shape 96"/>
        <p:cNvGrpSpPr/>
        <p:nvPr/>
      </p:nvGrpSpPr>
      <p:grpSpPr>
        <a:xfrm>
          <a:off x="0" y="0"/>
          <a:ext cx="0" cy="0"/>
          <a:chOff x="0" y="0"/>
          <a:chExt cx="0" cy="0"/>
        </a:xfrm>
      </p:grpSpPr>
      <p:sp>
        <p:nvSpPr>
          <p:cNvPr id="97" name="Shape 97"/>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Shape 98"/>
          <p:cNvSpPr txBox="1"/>
          <p:nvPr>
            <p:ph idx="1" type="body"/>
          </p:nvPr>
        </p:nvSpPr>
        <p:spPr>
          <a:xfrm rot="5400000">
            <a:off x="5513727" y="307952"/>
            <a:ext cx="5584142" cy="624839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99" name="Shape 99"/>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0" name="Shape 100"/>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1" name="Shape 101"/>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02" name="Shape 102"/>
        <p:cNvGrpSpPr/>
        <p:nvPr/>
      </p:nvGrpSpPr>
      <p:grpSpPr>
        <a:xfrm>
          <a:off x="0" y="0"/>
          <a:ext cx="0" cy="0"/>
          <a:chOff x="0" y="0"/>
          <a:chExt cx="0" cy="0"/>
        </a:xfrm>
      </p:grpSpPr>
      <p:sp>
        <p:nvSpPr>
          <p:cNvPr id="103" name="Shape 103"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04" name="Shape 104"/>
          <p:cNvSpPr txBox="1"/>
          <p:nvPr>
            <p:ph type="title"/>
          </p:nvPr>
        </p:nvSpPr>
        <p:spPr>
          <a:xfrm rot="5400000">
            <a:off x="6875047" y="1758649"/>
            <a:ext cx="4678106" cy="2446670"/>
          </a:xfrm>
          <a:prstGeom prst="rect">
            <a:avLst/>
          </a:prstGeom>
          <a:noFill/>
          <a:ln>
            <a:noFill/>
          </a:ln>
        </p:spPr>
        <p:txBody>
          <a:bodyPr anchorCtr="0" anchor="t" bIns="91425" lIns="91425" spcFirstLastPara="1" rIns="91425" wrap="square" tIns="91425"/>
          <a:lstStyle>
            <a:lvl1pPr lvl="0" marR="0" rtl="0" algn="l">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Shape 105"/>
          <p:cNvSpPr txBox="1"/>
          <p:nvPr>
            <p:ph idx="1" type="body"/>
          </p:nvPr>
        </p:nvSpPr>
        <p:spPr>
          <a:xfrm rot="5400000">
            <a:off x="2034487" y="-553354"/>
            <a:ext cx="4678105" cy="707067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106" name="Shape 106"/>
          <p:cNvSpPr txBox="1"/>
          <p:nvPr>
            <p:ph idx="10" type="dt"/>
          </p:nvPr>
        </p:nvSpPr>
        <p:spPr>
          <a:xfrm>
            <a:off x="6536187" y="5927131"/>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7" name="Shape 107"/>
          <p:cNvSpPr txBox="1"/>
          <p:nvPr>
            <p:ph idx="11" type="ftr"/>
          </p:nvPr>
        </p:nvSpPr>
        <p:spPr>
          <a:xfrm>
            <a:off x="6536187" y="6315949"/>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8" name="Shape 108"/>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09" name="Shape 109" title="Horizontal Rule Line"/>
          <p:cNvCxnSpPr/>
          <p:nvPr/>
        </p:nvCxnSpPr>
        <p:spPr>
          <a:xfrm>
            <a:off x="0" y="6199730"/>
            <a:ext cx="10260011"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FEFEFE"/>
              </a:buClr>
              <a:buSzPts val="5000"/>
              <a:buFont typeface="Century Schoolbook"/>
              <a:buNone/>
              <a:defRPr b="0" i="1" sz="5000" u="none" cap="none" strike="noStrike">
                <a:solidFill>
                  <a:srgbClr val="FEFEFE"/>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5181600" y="569066"/>
            <a:ext cx="6248398" cy="565515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FEFEFE"/>
              </a:buClr>
              <a:buSzPts val="2000"/>
              <a:buFont typeface="Arial"/>
              <a:buChar char="•"/>
              <a:defRPr b="0" i="0" sz="2000" u="none" cap="none" strike="noStrike">
                <a:solidFill>
                  <a:srgbClr val="FEFEFE"/>
                </a:solidFill>
                <a:latin typeface="Corbel"/>
                <a:ea typeface="Corbel"/>
                <a:cs typeface="Corbel"/>
                <a:sym typeface="Corbel"/>
              </a:defRPr>
            </a:lvl1pPr>
            <a:lvl2pPr indent="-342900" lvl="1" marL="914400" marR="0" rtl="0" algn="l">
              <a:lnSpc>
                <a:spcPct val="112000"/>
              </a:lnSpc>
              <a:spcBef>
                <a:spcPts val="900"/>
              </a:spcBef>
              <a:spcAft>
                <a:spcPts val="0"/>
              </a:spcAft>
              <a:buClr>
                <a:srgbClr val="FEFEFE"/>
              </a:buClr>
              <a:buSzPts val="1800"/>
              <a:buFont typeface="Corbel"/>
              <a:buChar char="–"/>
              <a:defRPr b="0" i="0" sz="1800" u="none" cap="none" strike="noStrike">
                <a:solidFill>
                  <a:srgbClr val="FEFEFE"/>
                </a:solidFill>
                <a:latin typeface="Corbel"/>
                <a:ea typeface="Corbel"/>
                <a:cs typeface="Corbel"/>
                <a:sym typeface="Corbel"/>
              </a:defRPr>
            </a:lvl2pPr>
            <a:lvl3pPr indent="-330200" lvl="2" marL="1371600" marR="0" rtl="0" algn="l">
              <a:lnSpc>
                <a:spcPct val="112000"/>
              </a:lnSpc>
              <a:spcBef>
                <a:spcPts val="900"/>
              </a:spcBef>
              <a:spcAft>
                <a:spcPts val="0"/>
              </a:spcAft>
              <a:buClr>
                <a:srgbClr val="FEFEFE"/>
              </a:buClr>
              <a:buSzPts val="1600"/>
              <a:buFont typeface="Arial"/>
              <a:buChar char="•"/>
              <a:defRPr b="0" i="0" sz="1600" u="none" cap="none" strike="noStrike">
                <a:solidFill>
                  <a:srgbClr val="FEFEFE"/>
                </a:solidFill>
                <a:latin typeface="Corbel"/>
                <a:ea typeface="Corbel"/>
                <a:cs typeface="Corbel"/>
                <a:sym typeface="Corbel"/>
              </a:defRPr>
            </a:lvl3pPr>
            <a:lvl4pPr indent="-317500" lvl="3" marL="1828800" marR="0" rtl="0" algn="l">
              <a:lnSpc>
                <a:spcPct val="112000"/>
              </a:lnSpc>
              <a:spcBef>
                <a:spcPts val="9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4pPr>
            <a:lvl5pPr indent="-317500" lvl="4" marL="2286000" marR="0" rtl="0" algn="l">
              <a:lnSpc>
                <a:spcPct val="112000"/>
              </a:lnSpc>
              <a:spcBef>
                <a:spcPts val="9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5pPr>
            <a:lvl6pPr indent="-317500" lvl="5" marL="2743200" marR="0" rtl="0" algn="l">
              <a:lnSpc>
                <a:spcPct val="112000"/>
              </a:lnSpc>
              <a:spcBef>
                <a:spcPts val="13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6pPr>
            <a:lvl7pPr indent="-317500" lvl="6" marL="3200400" marR="0" rtl="0" algn="l">
              <a:lnSpc>
                <a:spcPct val="112000"/>
              </a:lnSpc>
              <a:spcBef>
                <a:spcPts val="13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7pPr>
            <a:lvl8pPr indent="-317500" lvl="7" marL="3657600" marR="0" rtl="0" algn="l">
              <a:lnSpc>
                <a:spcPct val="112000"/>
              </a:lnSpc>
              <a:spcBef>
                <a:spcPts val="13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8pPr>
            <a:lvl9pPr indent="-317500" lvl="8" marL="4114800" marR="0" rtl="0" algn="l">
              <a:lnSpc>
                <a:spcPct val="112000"/>
              </a:lnSpc>
              <a:spcBef>
                <a:spcPts val="13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9pPr>
          </a:lstStyle>
          <a:p/>
        </p:txBody>
      </p:sp>
      <p:sp>
        <p:nvSpPr>
          <p:cNvPr id="24" name="Shape 24"/>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FEFEFE"/>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5" name="Shape 25"/>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FEFEFE"/>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6" name="Shape 26"/>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5" name="Shape 35"/>
        <p:cNvGrpSpPr/>
        <p:nvPr/>
      </p:nvGrpSpPr>
      <p:grpSpPr>
        <a:xfrm>
          <a:off x="0" y="0"/>
          <a:ext cx="0" cy="0"/>
          <a:chOff x="0" y="0"/>
          <a:chExt cx="0" cy="0"/>
        </a:xfrm>
      </p:grpSpPr>
      <p:sp>
        <p:nvSpPr>
          <p:cNvPr id="36" name="Shape 36"/>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Shape 37"/>
          <p:cNvSpPr txBox="1"/>
          <p:nvPr>
            <p:ph idx="1" type="body"/>
          </p:nvPr>
        </p:nvSpPr>
        <p:spPr>
          <a:xfrm>
            <a:off x="5181600" y="569066"/>
            <a:ext cx="6248398" cy="565515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38" name="Shape 38"/>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9" name="Shape 39"/>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0" name="Shape 40"/>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dk2"/>
        </a:solidFill>
      </p:bgPr>
    </p:bg>
    <p:spTree>
      <p:nvGrpSpPr>
        <p:cNvPr id="41" name="Shape 41"/>
        <p:cNvGrpSpPr/>
        <p:nvPr/>
      </p:nvGrpSpPr>
      <p:grpSpPr>
        <a:xfrm>
          <a:off x="0" y="0"/>
          <a:ext cx="0" cy="0"/>
          <a:chOff x="0" y="0"/>
          <a:chExt cx="0" cy="0"/>
        </a:xfrm>
      </p:grpSpPr>
      <p:sp>
        <p:nvSpPr>
          <p:cNvPr id="42" name="Shape 42" title="Page Number Shape"/>
          <p:cNvSpPr/>
          <p:nvPr/>
        </p:nvSpPr>
        <p:spPr>
          <a:xfrm>
            <a:off x="11784011" y="1189204"/>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43" name="Shape 43"/>
          <p:cNvSpPr txBox="1"/>
          <p:nvPr>
            <p:ph type="ctrTitle"/>
          </p:nvPr>
        </p:nvSpPr>
        <p:spPr>
          <a:xfrm>
            <a:off x="1088913" y="1143293"/>
            <a:ext cx="7034362" cy="4268965"/>
          </a:xfrm>
          <a:prstGeom prst="rect">
            <a:avLst/>
          </a:prstGeom>
          <a:noFill/>
          <a:ln>
            <a:noFill/>
          </a:ln>
        </p:spPr>
        <p:txBody>
          <a:bodyPr anchorCtr="0" anchor="t" bIns="91425" lIns="91425" spcFirstLastPara="1" rIns="91425" wrap="square" tIns="91425"/>
          <a:lstStyle>
            <a:lvl1pPr lvl="0" marR="0" rtl="0" algn="l">
              <a:lnSpc>
                <a:spcPct val="85000"/>
              </a:lnSpc>
              <a:spcBef>
                <a:spcPts val="0"/>
              </a:spcBef>
              <a:spcAft>
                <a:spcPts val="0"/>
              </a:spcAft>
              <a:buClr>
                <a:schemeClr val="lt2"/>
              </a:buClr>
              <a:buSzPts val="7700"/>
              <a:buFont typeface="Century Schoolbook"/>
              <a:buNone/>
              <a:defRPr b="0" i="1" sz="7700" u="none" cap="none" strike="noStrike">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Shape 44"/>
          <p:cNvSpPr txBox="1"/>
          <p:nvPr>
            <p:ph idx="1" type="subTitle"/>
          </p:nvPr>
        </p:nvSpPr>
        <p:spPr>
          <a:xfrm>
            <a:off x="1088914" y="5537925"/>
            <a:ext cx="7034362" cy="706355"/>
          </a:xfrm>
          <a:prstGeom prst="rect">
            <a:avLst/>
          </a:prstGeom>
          <a:noFill/>
          <a:ln>
            <a:noFill/>
          </a:ln>
        </p:spPr>
        <p:txBody>
          <a:bodyPr anchorCtr="0" anchor="t" bIns="91425" lIns="91425" spcFirstLastPara="1" rIns="91425" wrap="square" tIns="91425"/>
          <a:lstStyle>
            <a:lvl1pPr lvl="0" marR="0" rtl="0" algn="l">
              <a:lnSpc>
                <a:spcPct val="114000"/>
              </a:lnSpc>
              <a:spcBef>
                <a:spcPts val="0"/>
              </a:spcBef>
              <a:spcAft>
                <a:spcPts val="0"/>
              </a:spcAft>
              <a:buClr>
                <a:schemeClr val="lt2"/>
              </a:buClr>
              <a:buSzPts val="2000"/>
              <a:buFont typeface="Arial"/>
              <a:buNone/>
              <a:defRPr b="0" i="1" sz="2000" u="none" cap="none" strike="noStrike">
                <a:solidFill>
                  <a:schemeClr val="lt2"/>
                </a:solidFill>
                <a:latin typeface="Corbel"/>
                <a:ea typeface="Corbel"/>
                <a:cs typeface="Corbel"/>
                <a:sym typeface="Corbel"/>
              </a:defRPr>
            </a:lvl1pPr>
            <a:lvl2pPr lvl="1" marR="0" rtl="0" algn="ctr">
              <a:lnSpc>
                <a:spcPct val="112000"/>
              </a:lnSpc>
              <a:spcBef>
                <a:spcPts val="900"/>
              </a:spcBef>
              <a:spcAft>
                <a:spcPts val="0"/>
              </a:spcAft>
              <a:buClr>
                <a:srgbClr val="FEFEFE"/>
              </a:buClr>
              <a:buSzPts val="2000"/>
              <a:buFont typeface="Corbel"/>
              <a:buNone/>
              <a:defRPr b="0" i="0" sz="2000" u="none" cap="none" strike="noStrike">
                <a:solidFill>
                  <a:srgbClr val="FEFEFE"/>
                </a:solidFill>
                <a:latin typeface="Corbel"/>
                <a:ea typeface="Corbel"/>
                <a:cs typeface="Corbel"/>
                <a:sym typeface="Corbel"/>
              </a:defRPr>
            </a:lvl2pPr>
            <a:lvl3pPr lvl="2" marR="0" rtl="0" algn="ctr">
              <a:lnSpc>
                <a:spcPct val="112000"/>
              </a:lnSpc>
              <a:spcBef>
                <a:spcPts val="900"/>
              </a:spcBef>
              <a:spcAft>
                <a:spcPts val="0"/>
              </a:spcAft>
              <a:buClr>
                <a:srgbClr val="FEFEFE"/>
              </a:buClr>
              <a:buSzPts val="1800"/>
              <a:buFont typeface="Arial"/>
              <a:buNone/>
              <a:defRPr b="0" i="0" sz="1800" u="none" cap="none" strike="noStrike">
                <a:solidFill>
                  <a:srgbClr val="FEFEFE"/>
                </a:solidFill>
                <a:latin typeface="Corbel"/>
                <a:ea typeface="Corbel"/>
                <a:cs typeface="Corbel"/>
                <a:sym typeface="Corbel"/>
              </a:defRPr>
            </a:lvl3pPr>
            <a:lvl4pPr lvl="3" marR="0" rtl="0" algn="ctr">
              <a:lnSpc>
                <a:spcPct val="112000"/>
              </a:lnSpc>
              <a:spcBef>
                <a:spcPts val="9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4pPr>
            <a:lvl5pPr lvl="4" marR="0" rtl="0" algn="ctr">
              <a:lnSpc>
                <a:spcPct val="112000"/>
              </a:lnSpc>
              <a:spcBef>
                <a:spcPts val="9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5pPr>
            <a:lvl6pPr lvl="5" marR="0" rtl="0" algn="ctr">
              <a:lnSpc>
                <a:spcPct val="112000"/>
              </a:lnSpc>
              <a:spcBef>
                <a:spcPts val="13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6pPr>
            <a:lvl7pPr lvl="6" marR="0" rtl="0" algn="ctr">
              <a:lnSpc>
                <a:spcPct val="112000"/>
              </a:lnSpc>
              <a:spcBef>
                <a:spcPts val="13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7pPr>
            <a:lvl8pPr lvl="7" marR="0" rtl="0" algn="ctr">
              <a:lnSpc>
                <a:spcPct val="112000"/>
              </a:lnSpc>
              <a:spcBef>
                <a:spcPts val="1300"/>
              </a:spcBef>
              <a:spcAft>
                <a:spcPts val="0"/>
              </a:spcAft>
              <a:buClr>
                <a:srgbClr val="FEFEFE"/>
              </a:buClr>
              <a:buSzPts val="1600"/>
              <a:buFont typeface="Corbel"/>
              <a:buNone/>
              <a:defRPr b="0" i="0" sz="1600" u="none" cap="none" strike="noStrike">
                <a:solidFill>
                  <a:srgbClr val="FEFEFE"/>
                </a:solidFill>
                <a:latin typeface="Corbel"/>
                <a:ea typeface="Corbel"/>
                <a:cs typeface="Corbel"/>
                <a:sym typeface="Corbel"/>
              </a:defRPr>
            </a:lvl8pPr>
            <a:lvl9pPr lvl="8" marR="0" rtl="0" algn="ctr">
              <a:lnSpc>
                <a:spcPct val="112000"/>
              </a:lnSpc>
              <a:spcBef>
                <a:spcPts val="1300"/>
              </a:spcBef>
              <a:spcAft>
                <a:spcPts val="0"/>
              </a:spcAft>
              <a:buClr>
                <a:srgbClr val="FEFEFE"/>
              </a:buClr>
              <a:buSzPts val="1600"/>
              <a:buFont typeface="Arial"/>
              <a:buNone/>
              <a:defRPr b="0" i="1" sz="1600" u="none" cap="none" strike="noStrike">
                <a:solidFill>
                  <a:srgbClr val="FEFEFE"/>
                </a:solidFill>
                <a:latin typeface="Corbel"/>
                <a:ea typeface="Corbel"/>
                <a:cs typeface="Corbel"/>
                <a:sym typeface="Corbel"/>
              </a:defRPr>
            </a:lvl9pPr>
          </a:lstStyle>
          <a:p/>
        </p:txBody>
      </p:sp>
      <p:sp>
        <p:nvSpPr>
          <p:cNvPr id="45" name="Shape 45"/>
          <p:cNvSpPr txBox="1"/>
          <p:nvPr>
            <p:ph idx="10" type="dt"/>
          </p:nvPr>
        </p:nvSpPr>
        <p:spPr>
          <a:xfrm>
            <a:off x="1088913" y="6314440"/>
            <a:ext cx="1596622"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1"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6" name="Shape 46"/>
          <p:cNvSpPr txBox="1"/>
          <p:nvPr>
            <p:ph idx="11" type="ftr"/>
          </p:nvPr>
        </p:nvSpPr>
        <p:spPr>
          <a:xfrm>
            <a:off x="3000591" y="6314440"/>
            <a:ext cx="5122683"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1"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7" name="Shape 47"/>
          <p:cNvSpPr txBox="1"/>
          <p:nvPr>
            <p:ph idx="12" type="sldNum"/>
          </p:nvPr>
        </p:nvSpPr>
        <p:spPr>
          <a:xfrm>
            <a:off x="11784011" y="1416216"/>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48" name="Shape 48" title="Verticle Rule Line"/>
          <p:cNvCxnSpPr/>
          <p:nvPr/>
        </p:nvCxnSpPr>
        <p:spPr>
          <a:xfrm>
            <a:off x="773855"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2"/>
        </a:solidFill>
      </p:bgPr>
    </p:bg>
    <p:spTree>
      <p:nvGrpSpPr>
        <p:cNvPr id="49" name="Shape 49"/>
        <p:cNvGrpSpPr/>
        <p:nvPr/>
      </p:nvGrpSpPr>
      <p:grpSpPr>
        <a:xfrm>
          <a:off x="0" y="0"/>
          <a:ext cx="0" cy="0"/>
          <a:chOff x="0" y="0"/>
          <a:chExt cx="0" cy="0"/>
        </a:xfrm>
      </p:grpSpPr>
      <p:sp>
        <p:nvSpPr>
          <p:cNvPr id="50" name="Shape 50" title="Page Number Shape"/>
          <p:cNvSpPr/>
          <p:nvPr/>
        </p:nvSpPr>
        <p:spPr>
          <a:xfrm>
            <a:off x="11784011" y="1393748"/>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51" name="Shape 51"/>
          <p:cNvSpPr txBox="1"/>
          <p:nvPr>
            <p:ph type="title"/>
          </p:nvPr>
        </p:nvSpPr>
        <p:spPr>
          <a:xfrm>
            <a:off x="1947673" y="2571722"/>
            <a:ext cx="8296654" cy="3286153"/>
          </a:xfrm>
          <a:prstGeom prst="rect">
            <a:avLst/>
          </a:prstGeom>
          <a:noFill/>
          <a:ln>
            <a:noFill/>
          </a:ln>
        </p:spPr>
        <p:txBody>
          <a:bodyPr anchorCtr="0" anchor="t" bIns="91425" lIns="91425" spcFirstLastPara="1" rIns="91425" wrap="square" tIns="91425"/>
          <a:lstStyle>
            <a:lvl1pPr lvl="0" marR="0" rtl="0" algn="r">
              <a:lnSpc>
                <a:spcPct val="85000"/>
              </a:lnSpc>
              <a:spcBef>
                <a:spcPts val="0"/>
              </a:spcBef>
              <a:spcAft>
                <a:spcPts val="0"/>
              </a:spcAft>
              <a:buClr>
                <a:srgbClr val="262626"/>
              </a:buClr>
              <a:buSzPts val="7700"/>
              <a:buFont typeface="Century Schoolbook"/>
              <a:buNone/>
              <a:defRPr b="0" i="1" sz="77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Shape 52"/>
          <p:cNvSpPr txBox="1"/>
          <p:nvPr>
            <p:ph idx="1" type="body"/>
          </p:nvPr>
        </p:nvSpPr>
        <p:spPr>
          <a:xfrm>
            <a:off x="1947673" y="1393748"/>
            <a:ext cx="8401429" cy="819150"/>
          </a:xfrm>
          <a:prstGeom prst="rect">
            <a:avLst/>
          </a:prstGeom>
          <a:noFill/>
          <a:ln>
            <a:noFill/>
          </a:ln>
        </p:spPr>
        <p:txBody>
          <a:bodyPr anchorCtr="0" anchor="ctr" bIns="91425" lIns="91425" spcFirstLastPara="1" rIns="91425" wrap="square" tIns="91425"/>
          <a:lstStyle>
            <a:lvl1pPr indent="-228600" lvl="0" marL="457200" marR="0" rtl="0" algn="r">
              <a:lnSpc>
                <a:spcPct val="113000"/>
              </a:lnSpc>
              <a:spcBef>
                <a:spcPts val="0"/>
              </a:spcBef>
              <a:spcAft>
                <a:spcPts val="0"/>
              </a:spcAft>
              <a:buClr>
                <a:srgbClr val="262626"/>
              </a:buClr>
              <a:buSzPts val="2000"/>
              <a:buFont typeface="Arial"/>
              <a:buNone/>
              <a:defRPr b="0" i="1" sz="20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888888"/>
              </a:buClr>
              <a:buSzPts val="2000"/>
              <a:buFont typeface="Corbel"/>
              <a:buNone/>
              <a:defRPr b="0" i="0" sz="2000" u="none" cap="none" strike="noStrike">
                <a:solidFill>
                  <a:srgbClr val="888888"/>
                </a:solidFill>
                <a:latin typeface="Corbel"/>
                <a:ea typeface="Corbel"/>
                <a:cs typeface="Corbel"/>
                <a:sym typeface="Corbel"/>
              </a:defRPr>
            </a:lvl2pPr>
            <a:lvl3pPr indent="-228600" lvl="2" marL="1371600" marR="0" rtl="0" algn="l">
              <a:lnSpc>
                <a:spcPct val="112000"/>
              </a:lnSpc>
              <a:spcBef>
                <a:spcPts val="900"/>
              </a:spcBef>
              <a:spcAft>
                <a:spcPts val="0"/>
              </a:spcAft>
              <a:buClr>
                <a:srgbClr val="888888"/>
              </a:buClr>
              <a:buSzPts val="1800"/>
              <a:buFont typeface="Arial"/>
              <a:buNone/>
              <a:defRPr b="0" i="0" sz="1800" u="none" cap="none" strike="noStrike">
                <a:solidFill>
                  <a:srgbClr val="888888"/>
                </a:solidFill>
                <a:latin typeface="Corbel"/>
                <a:ea typeface="Corbel"/>
                <a:cs typeface="Corbel"/>
                <a:sym typeface="Corbel"/>
              </a:defRPr>
            </a:lvl3pPr>
            <a:lvl4pPr indent="-228600" lvl="3" marL="1828800" marR="0" rtl="0" algn="l">
              <a:lnSpc>
                <a:spcPct val="112000"/>
              </a:lnSpc>
              <a:spcBef>
                <a:spcPts val="900"/>
              </a:spcBef>
              <a:spcAft>
                <a:spcPts val="0"/>
              </a:spcAft>
              <a:buClr>
                <a:srgbClr val="888888"/>
              </a:buClr>
              <a:buSzPts val="1600"/>
              <a:buFont typeface="Corbel"/>
              <a:buNone/>
              <a:defRPr b="0" i="0" sz="1600" u="none" cap="none" strike="noStrike">
                <a:solidFill>
                  <a:srgbClr val="888888"/>
                </a:solidFill>
                <a:latin typeface="Corbel"/>
                <a:ea typeface="Corbel"/>
                <a:cs typeface="Corbel"/>
                <a:sym typeface="Corbel"/>
              </a:defRPr>
            </a:lvl4pPr>
            <a:lvl5pPr indent="-228600" lvl="4" marL="2286000" marR="0" rtl="0" algn="l">
              <a:lnSpc>
                <a:spcPct val="112000"/>
              </a:lnSpc>
              <a:spcBef>
                <a:spcPts val="900"/>
              </a:spcBef>
              <a:spcAft>
                <a:spcPts val="0"/>
              </a:spcAft>
              <a:buClr>
                <a:srgbClr val="888888"/>
              </a:buClr>
              <a:buSzPts val="1600"/>
              <a:buFont typeface="Arial"/>
              <a:buNone/>
              <a:defRPr b="0" i="1" sz="1600" u="none" cap="none" strike="noStrike">
                <a:solidFill>
                  <a:srgbClr val="888888"/>
                </a:solidFill>
                <a:latin typeface="Corbel"/>
                <a:ea typeface="Corbel"/>
                <a:cs typeface="Corbel"/>
                <a:sym typeface="Corbel"/>
              </a:defRPr>
            </a:lvl5pPr>
            <a:lvl6pPr indent="-228600" lvl="5" marL="2743200" marR="0" rtl="0" algn="l">
              <a:lnSpc>
                <a:spcPct val="112000"/>
              </a:lnSpc>
              <a:spcBef>
                <a:spcPts val="1300"/>
              </a:spcBef>
              <a:spcAft>
                <a:spcPts val="0"/>
              </a:spcAft>
              <a:buClr>
                <a:srgbClr val="888888"/>
              </a:buClr>
              <a:buSzPts val="1600"/>
              <a:buFont typeface="Corbel"/>
              <a:buNone/>
              <a:defRPr b="0" i="0" sz="1600" u="none" cap="none" strike="noStrike">
                <a:solidFill>
                  <a:srgbClr val="888888"/>
                </a:solidFill>
                <a:latin typeface="Corbel"/>
                <a:ea typeface="Corbel"/>
                <a:cs typeface="Corbel"/>
                <a:sym typeface="Corbel"/>
              </a:defRPr>
            </a:lvl6pPr>
            <a:lvl7pPr indent="-228600" lvl="6" marL="3200400" marR="0" rtl="0" algn="l">
              <a:lnSpc>
                <a:spcPct val="112000"/>
              </a:lnSpc>
              <a:spcBef>
                <a:spcPts val="1300"/>
              </a:spcBef>
              <a:spcAft>
                <a:spcPts val="0"/>
              </a:spcAft>
              <a:buClr>
                <a:srgbClr val="888888"/>
              </a:buClr>
              <a:buSzPts val="1600"/>
              <a:buFont typeface="Arial"/>
              <a:buNone/>
              <a:defRPr b="0" i="1" sz="1600" u="none" cap="none" strike="noStrike">
                <a:solidFill>
                  <a:srgbClr val="888888"/>
                </a:solidFill>
                <a:latin typeface="Corbel"/>
                <a:ea typeface="Corbel"/>
                <a:cs typeface="Corbel"/>
                <a:sym typeface="Corbel"/>
              </a:defRPr>
            </a:lvl7pPr>
            <a:lvl8pPr indent="-228600" lvl="7" marL="3657600" marR="0" rtl="0" algn="l">
              <a:lnSpc>
                <a:spcPct val="112000"/>
              </a:lnSpc>
              <a:spcBef>
                <a:spcPts val="1300"/>
              </a:spcBef>
              <a:spcAft>
                <a:spcPts val="0"/>
              </a:spcAft>
              <a:buClr>
                <a:srgbClr val="888888"/>
              </a:buClr>
              <a:buSzPts val="1600"/>
              <a:buFont typeface="Corbel"/>
              <a:buNone/>
              <a:defRPr b="0" i="0" sz="1600" u="none" cap="none" strike="noStrike">
                <a:solidFill>
                  <a:srgbClr val="888888"/>
                </a:solidFill>
                <a:latin typeface="Corbel"/>
                <a:ea typeface="Corbel"/>
                <a:cs typeface="Corbel"/>
                <a:sym typeface="Corbel"/>
              </a:defRPr>
            </a:lvl8pPr>
            <a:lvl9pPr indent="-228600" lvl="8" marL="4114800" marR="0" rtl="0" algn="l">
              <a:lnSpc>
                <a:spcPct val="112000"/>
              </a:lnSpc>
              <a:spcBef>
                <a:spcPts val="1300"/>
              </a:spcBef>
              <a:spcAft>
                <a:spcPts val="0"/>
              </a:spcAft>
              <a:buClr>
                <a:srgbClr val="888888"/>
              </a:buClr>
              <a:buSzPts val="1600"/>
              <a:buFont typeface="Arial"/>
              <a:buNone/>
              <a:defRPr b="0" i="1" sz="1600" u="none" cap="none" strike="noStrike">
                <a:solidFill>
                  <a:srgbClr val="888888"/>
                </a:solidFill>
                <a:latin typeface="Corbel"/>
                <a:ea typeface="Corbel"/>
                <a:cs typeface="Corbel"/>
                <a:sym typeface="Corbel"/>
              </a:defRPr>
            </a:lvl9pPr>
          </a:lstStyle>
          <a:p/>
        </p:txBody>
      </p:sp>
      <p:sp>
        <p:nvSpPr>
          <p:cNvPr id="53" name="Shape 53"/>
          <p:cNvSpPr txBox="1"/>
          <p:nvPr>
            <p:ph idx="10" type="dt"/>
          </p:nvPr>
        </p:nvSpPr>
        <p:spPr>
          <a:xfrm>
            <a:off x="8742955" y="6314439"/>
            <a:ext cx="1596622"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4" name="Shape 54"/>
          <p:cNvSpPr txBox="1"/>
          <p:nvPr>
            <p:ph idx="11" type="ftr"/>
          </p:nvPr>
        </p:nvSpPr>
        <p:spPr>
          <a:xfrm>
            <a:off x="1947673" y="6314440"/>
            <a:ext cx="648022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5" name="Shape 55"/>
          <p:cNvSpPr txBox="1"/>
          <p:nvPr>
            <p:ph idx="12" type="sldNum"/>
          </p:nvPr>
        </p:nvSpPr>
        <p:spPr>
          <a:xfrm>
            <a:off x="11784011" y="1620760"/>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56" name="Shape 56" title="Horizontal Rule Line"/>
          <p:cNvCxnSpPr/>
          <p:nvPr/>
        </p:nvCxnSpPr>
        <p:spPr>
          <a:xfrm rot="10800000">
            <a:off x="1" y="6178167"/>
            <a:ext cx="10244326"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7" name="Shape 57"/>
        <p:cNvGrpSpPr/>
        <p:nvPr/>
      </p:nvGrpSpPr>
      <p:grpSpPr>
        <a:xfrm>
          <a:off x="0" y="0"/>
          <a:ext cx="0" cy="0"/>
          <a:chOff x="0" y="0"/>
          <a:chExt cx="0" cy="0"/>
        </a:xfrm>
      </p:grpSpPr>
      <p:sp>
        <p:nvSpPr>
          <p:cNvPr id="58" name="Shape 58"/>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Shape 59"/>
          <p:cNvSpPr txBox="1"/>
          <p:nvPr>
            <p:ph idx="1" type="body"/>
          </p:nvPr>
        </p:nvSpPr>
        <p:spPr>
          <a:xfrm>
            <a:off x="5181600" y="540628"/>
            <a:ext cx="6248400" cy="248894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60" name="Shape 60"/>
          <p:cNvSpPr txBox="1"/>
          <p:nvPr>
            <p:ph idx="2" type="body"/>
          </p:nvPr>
        </p:nvSpPr>
        <p:spPr>
          <a:xfrm>
            <a:off x="5181600" y="3712467"/>
            <a:ext cx="6248400" cy="248222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61" name="Shape 61"/>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2" name="Shape 62"/>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3" name="Shape 63"/>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4" name="Shape 64"/>
        <p:cNvGrpSpPr/>
        <p:nvPr/>
      </p:nvGrpSpPr>
      <p:grpSpPr>
        <a:xfrm>
          <a:off x="0" y="0"/>
          <a:ext cx="0" cy="0"/>
          <a:chOff x="0" y="0"/>
          <a:chExt cx="0" cy="0"/>
        </a:xfrm>
      </p:grpSpPr>
      <p:sp>
        <p:nvSpPr>
          <p:cNvPr id="65" name="Shape 65"/>
          <p:cNvSpPr txBox="1"/>
          <p:nvPr>
            <p:ph type="title"/>
          </p:nvPr>
        </p:nvSpPr>
        <p:spPr>
          <a:xfrm>
            <a:off x="762000" y="557784"/>
            <a:ext cx="3831336" cy="4956048"/>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Shape 66"/>
          <p:cNvSpPr txBox="1"/>
          <p:nvPr>
            <p:ph idx="1" type="body"/>
          </p:nvPr>
        </p:nvSpPr>
        <p:spPr>
          <a:xfrm>
            <a:off x="5181600" y="558065"/>
            <a:ext cx="6245352" cy="914400"/>
          </a:xfrm>
          <a:prstGeom prst="rect">
            <a:avLst/>
          </a:prstGeom>
          <a:noFill/>
          <a:ln>
            <a:noFill/>
          </a:ln>
        </p:spPr>
        <p:txBody>
          <a:bodyPr anchorCtr="0" anchor="b" bIns="91425" lIns="91425" spcFirstLastPara="1" rIns="91425" wrap="square" tIns="91425"/>
          <a:lstStyle>
            <a:lvl1pPr indent="-228600" lvl="0" marL="457200" marR="0" rtl="0" algn="l">
              <a:lnSpc>
                <a:spcPct val="113000"/>
              </a:lnSpc>
              <a:spcBef>
                <a:spcPts val="0"/>
              </a:spcBef>
              <a:spcAft>
                <a:spcPts val="0"/>
              </a:spcAft>
              <a:buClr>
                <a:srgbClr val="262626"/>
              </a:buClr>
              <a:buSzPts val="2400"/>
              <a:buFont typeface="Arial"/>
              <a:buNone/>
              <a:defRPr b="0" i="1" sz="24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262626"/>
              </a:buClr>
              <a:buSzPts val="2000"/>
              <a:buFont typeface="Corbel"/>
              <a:buNone/>
              <a:defRPr b="1" i="0" sz="2000" u="none" cap="none" strike="noStrike">
                <a:solidFill>
                  <a:srgbClr val="262626"/>
                </a:solidFill>
                <a:latin typeface="Corbel"/>
                <a:ea typeface="Corbel"/>
                <a:cs typeface="Corbel"/>
                <a:sym typeface="Corbel"/>
              </a:defRPr>
            </a:lvl2pPr>
            <a:lvl3pPr indent="-228600" lvl="2" marL="1371600" marR="0" rtl="0" algn="l">
              <a:lnSpc>
                <a:spcPct val="112000"/>
              </a:lnSpc>
              <a:spcBef>
                <a:spcPts val="900"/>
              </a:spcBef>
              <a:spcAft>
                <a:spcPts val="0"/>
              </a:spcAft>
              <a:buClr>
                <a:srgbClr val="262626"/>
              </a:buClr>
              <a:buSzPts val="1800"/>
              <a:buFont typeface="Arial"/>
              <a:buNone/>
              <a:defRPr b="1" i="0" sz="1800" u="none" cap="none" strike="noStrike">
                <a:solidFill>
                  <a:srgbClr val="262626"/>
                </a:solidFill>
                <a:latin typeface="Corbel"/>
                <a:ea typeface="Corbel"/>
                <a:cs typeface="Corbel"/>
                <a:sym typeface="Corbel"/>
              </a:defRPr>
            </a:lvl3pPr>
            <a:lvl4pPr indent="-228600" lvl="3" marL="1828800" marR="0" rtl="0" algn="l">
              <a:lnSpc>
                <a:spcPct val="112000"/>
              </a:lnSpc>
              <a:spcBef>
                <a:spcPts val="9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4pPr>
            <a:lvl5pPr indent="-228600" lvl="4" marL="2286000" marR="0" rtl="0" algn="l">
              <a:lnSpc>
                <a:spcPct val="112000"/>
              </a:lnSpc>
              <a:spcBef>
                <a:spcPts val="9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5pPr>
            <a:lvl6pPr indent="-228600" lvl="5" marL="2743200" marR="0" rtl="0" algn="l">
              <a:lnSpc>
                <a:spcPct val="112000"/>
              </a:lnSpc>
              <a:spcBef>
                <a:spcPts val="13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6pPr>
            <a:lvl7pPr indent="-228600" lvl="6" marL="3200400" marR="0" rtl="0" algn="l">
              <a:lnSpc>
                <a:spcPct val="112000"/>
              </a:lnSpc>
              <a:spcBef>
                <a:spcPts val="13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7pPr>
            <a:lvl8pPr indent="-228600" lvl="7" marL="3657600" marR="0" rtl="0" algn="l">
              <a:lnSpc>
                <a:spcPct val="112000"/>
              </a:lnSpc>
              <a:spcBef>
                <a:spcPts val="13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8pPr>
            <a:lvl9pPr indent="-228600" lvl="8" marL="4114800" marR="0" rtl="0" algn="l">
              <a:lnSpc>
                <a:spcPct val="112000"/>
              </a:lnSpc>
              <a:spcBef>
                <a:spcPts val="13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9pPr>
          </a:lstStyle>
          <a:p/>
        </p:txBody>
      </p:sp>
      <p:sp>
        <p:nvSpPr>
          <p:cNvPr id="67" name="Shape 67"/>
          <p:cNvSpPr txBox="1"/>
          <p:nvPr>
            <p:ph idx="2" type="body"/>
          </p:nvPr>
        </p:nvSpPr>
        <p:spPr>
          <a:xfrm>
            <a:off x="5181600" y="1526671"/>
            <a:ext cx="6245352" cy="175564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68" name="Shape 68"/>
          <p:cNvSpPr txBox="1"/>
          <p:nvPr>
            <p:ph idx="3" type="body"/>
          </p:nvPr>
        </p:nvSpPr>
        <p:spPr>
          <a:xfrm>
            <a:off x="5181600" y="3700826"/>
            <a:ext cx="6248400" cy="914400"/>
          </a:xfrm>
          <a:prstGeom prst="rect">
            <a:avLst/>
          </a:prstGeom>
          <a:noFill/>
          <a:ln>
            <a:noFill/>
          </a:ln>
        </p:spPr>
        <p:txBody>
          <a:bodyPr anchorCtr="0" anchor="b" bIns="91425" lIns="91425" spcFirstLastPara="1" rIns="91425" wrap="square" tIns="91425"/>
          <a:lstStyle>
            <a:lvl1pPr indent="-228600" lvl="0" marL="457200" marR="0" rtl="0" algn="l">
              <a:lnSpc>
                <a:spcPct val="112000"/>
              </a:lnSpc>
              <a:spcBef>
                <a:spcPts val="900"/>
              </a:spcBef>
              <a:spcAft>
                <a:spcPts val="0"/>
              </a:spcAft>
              <a:buClr>
                <a:srgbClr val="262626"/>
              </a:buClr>
              <a:buSzPts val="2400"/>
              <a:buFont typeface="Arial"/>
              <a:buNone/>
              <a:defRPr b="0" i="1" sz="2400" u="none" cap="none" strike="noStrike">
                <a:solidFill>
                  <a:srgbClr val="262626"/>
                </a:solidFill>
                <a:latin typeface="Corbel"/>
                <a:ea typeface="Corbel"/>
                <a:cs typeface="Corbel"/>
                <a:sym typeface="Corbel"/>
              </a:defRPr>
            </a:lvl1pPr>
            <a:lvl2pPr indent="-228600" lvl="1" marL="914400" marR="0" rtl="0" algn="l">
              <a:lnSpc>
                <a:spcPct val="112000"/>
              </a:lnSpc>
              <a:spcBef>
                <a:spcPts val="900"/>
              </a:spcBef>
              <a:spcAft>
                <a:spcPts val="0"/>
              </a:spcAft>
              <a:buClr>
                <a:srgbClr val="262626"/>
              </a:buClr>
              <a:buSzPts val="2000"/>
              <a:buFont typeface="Corbel"/>
              <a:buNone/>
              <a:defRPr b="1" i="0" sz="2000" u="none" cap="none" strike="noStrike">
                <a:solidFill>
                  <a:srgbClr val="262626"/>
                </a:solidFill>
                <a:latin typeface="Corbel"/>
                <a:ea typeface="Corbel"/>
                <a:cs typeface="Corbel"/>
                <a:sym typeface="Corbel"/>
              </a:defRPr>
            </a:lvl2pPr>
            <a:lvl3pPr indent="-228600" lvl="2" marL="1371600" marR="0" rtl="0" algn="l">
              <a:lnSpc>
                <a:spcPct val="112000"/>
              </a:lnSpc>
              <a:spcBef>
                <a:spcPts val="900"/>
              </a:spcBef>
              <a:spcAft>
                <a:spcPts val="0"/>
              </a:spcAft>
              <a:buClr>
                <a:srgbClr val="262626"/>
              </a:buClr>
              <a:buSzPts val="1800"/>
              <a:buFont typeface="Arial"/>
              <a:buNone/>
              <a:defRPr b="1" i="0" sz="1800" u="none" cap="none" strike="noStrike">
                <a:solidFill>
                  <a:srgbClr val="262626"/>
                </a:solidFill>
                <a:latin typeface="Corbel"/>
                <a:ea typeface="Corbel"/>
                <a:cs typeface="Corbel"/>
                <a:sym typeface="Corbel"/>
              </a:defRPr>
            </a:lvl3pPr>
            <a:lvl4pPr indent="-228600" lvl="3" marL="1828800" marR="0" rtl="0" algn="l">
              <a:lnSpc>
                <a:spcPct val="112000"/>
              </a:lnSpc>
              <a:spcBef>
                <a:spcPts val="9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4pPr>
            <a:lvl5pPr indent="-228600" lvl="4" marL="2286000" marR="0" rtl="0" algn="l">
              <a:lnSpc>
                <a:spcPct val="112000"/>
              </a:lnSpc>
              <a:spcBef>
                <a:spcPts val="9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5pPr>
            <a:lvl6pPr indent="-228600" lvl="5" marL="2743200" marR="0" rtl="0" algn="l">
              <a:lnSpc>
                <a:spcPct val="112000"/>
              </a:lnSpc>
              <a:spcBef>
                <a:spcPts val="13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6pPr>
            <a:lvl7pPr indent="-228600" lvl="6" marL="3200400" marR="0" rtl="0" algn="l">
              <a:lnSpc>
                <a:spcPct val="112000"/>
              </a:lnSpc>
              <a:spcBef>
                <a:spcPts val="13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7pPr>
            <a:lvl8pPr indent="-228600" lvl="7" marL="3657600" marR="0" rtl="0" algn="l">
              <a:lnSpc>
                <a:spcPct val="112000"/>
              </a:lnSpc>
              <a:spcBef>
                <a:spcPts val="1300"/>
              </a:spcBef>
              <a:spcAft>
                <a:spcPts val="0"/>
              </a:spcAft>
              <a:buClr>
                <a:srgbClr val="262626"/>
              </a:buClr>
              <a:buSzPts val="1600"/>
              <a:buFont typeface="Corbel"/>
              <a:buNone/>
              <a:defRPr b="1" i="0" sz="1600" u="none" cap="none" strike="noStrike">
                <a:solidFill>
                  <a:srgbClr val="262626"/>
                </a:solidFill>
                <a:latin typeface="Corbel"/>
                <a:ea typeface="Corbel"/>
                <a:cs typeface="Corbel"/>
                <a:sym typeface="Corbel"/>
              </a:defRPr>
            </a:lvl8pPr>
            <a:lvl9pPr indent="-228600" lvl="8" marL="4114800" marR="0" rtl="0" algn="l">
              <a:lnSpc>
                <a:spcPct val="112000"/>
              </a:lnSpc>
              <a:spcBef>
                <a:spcPts val="1300"/>
              </a:spcBef>
              <a:spcAft>
                <a:spcPts val="0"/>
              </a:spcAft>
              <a:buClr>
                <a:srgbClr val="262626"/>
              </a:buClr>
              <a:buSzPts val="1600"/>
              <a:buFont typeface="Arial"/>
              <a:buNone/>
              <a:defRPr b="1" i="1" sz="1600" u="none" cap="none" strike="noStrike">
                <a:solidFill>
                  <a:srgbClr val="262626"/>
                </a:solidFill>
                <a:latin typeface="Corbel"/>
                <a:ea typeface="Corbel"/>
                <a:cs typeface="Corbel"/>
                <a:sym typeface="Corbel"/>
              </a:defRPr>
            </a:lvl9pPr>
          </a:lstStyle>
          <a:p/>
        </p:txBody>
      </p:sp>
      <p:sp>
        <p:nvSpPr>
          <p:cNvPr id="69" name="Shape 69"/>
          <p:cNvSpPr txBox="1"/>
          <p:nvPr>
            <p:ph idx="4" type="body"/>
          </p:nvPr>
        </p:nvSpPr>
        <p:spPr>
          <a:xfrm>
            <a:off x="5181600" y="4669432"/>
            <a:ext cx="6245352" cy="1755648"/>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70" name="Shape 70"/>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1" name="Shape 71"/>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2" name="Shape 72"/>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Shape 74"/>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Shape 75"/>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6" name="Shape 76"/>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7" name="Shape 77"/>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8" name="Shape 78"/>
        <p:cNvGrpSpPr/>
        <p:nvPr/>
      </p:nvGrpSpPr>
      <p:grpSpPr>
        <a:xfrm>
          <a:off x="0" y="0"/>
          <a:ext cx="0" cy="0"/>
          <a:chOff x="0" y="0"/>
          <a:chExt cx="0" cy="0"/>
        </a:xfrm>
      </p:grpSpPr>
      <p:sp>
        <p:nvSpPr>
          <p:cNvPr id="79" name="Shape 79"/>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0" name="Shape 80"/>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1" name="Shape 81"/>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3.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5" name="Shape 5"/>
        <p:cNvGrpSpPr/>
        <p:nvPr/>
      </p:nvGrpSpPr>
      <p:grpSpPr>
        <a:xfrm>
          <a:off x="0" y="0"/>
          <a:ext cx="0" cy="0"/>
          <a:chOff x="0" y="0"/>
          <a:chExt cx="0" cy="0"/>
        </a:xfrm>
      </p:grpSpPr>
      <p:sp>
        <p:nvSpPr>
          <p:cNvPr id="6" name="Shape 6"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7" name="Shape 7"/>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FEFEFE"/>
              </a:buClr>
              <a:buSzPts val="5000"/>
              <a:buFont typeface="Century Schoolbook"/>
              <a:buNone/>
              <a:defRPr b="0" i="1" sz="5000" u="none" cap="none" strike="noStrike">
                <a:solidFill>
                  <a:srgbClr val="FEFEFE"/>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Shape 8"/>
          <p:cNvSpPr txBox="1"/>
          <p:nvPr>
            <p:ph idx="1" type="body"/>
          </p:nvPr>
        </p:nvSpPr>
        <p:spPr>
          <a:xfrm>
            <a:off x="5181600" y="569066"/>
            <a:ext cx="6248398" cy="565515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FEFEFE"/>
              </a:buClr>
              <a:buSzPts val="2000"/>
              <a:buFont typeface="Arial"/>
              <a:buChar char="•"/>
              <a:defRPr b="0" i="0" sz="2000" u="none" cap="none" strike="noStrike">
                <a:solidFill>
                  <a:srgbClr val="FEFEFE"/>
                </a:solidFill>
                <a:latin typeface="Corbel"/>
                <a:ea typeface="Corbel"/>
                <a:cs typeface="Corbel"/>
                <a:sym typeface="Corbel"/>
              </a:defRPr>
            </a:lvl1pPr>
            <a:lvl2pPr indent="-342900" lvl="1" marL="914400" marR="0" rtl="0" algn="l">
              <a:lnSpc>
                <a:spcPct val="112000"/>
              </a:lnSpc>
              <a:spcBef>
                <a:spcPts val="900"/>
              </a:spcBef>
              <a:spcAft>
                <a:spcPts val="0"/>
              </a:spcAft>
              <a:buClr>
                <a:srgbClr val="FEFEFE"/>
              </a:buClr>
              <a:buSzPts val="1800"/>
              <a:buFont typeface="Corbel"/>
              <a:buChar char="–"/>
              <a:defRPr b="0" i="0" sz="1800" u="none" cap="none" strike="noStrike">
                <a:solidFill>
                  <a:srgbClr val="FEFEFE"/>
                </a:solidFill>
                <a:latin typeface="Corbel"/>
                <a:ea typeface="Corbel"/>
                <a:cs typeface="Corbel"/>
                <a:sym typeface="Corbel"/>
              </a:defRPr>
            </a:lvl2pPr>
            <a:lvl3pPr indent="-330200" lvl="2" marL="1371600" marR="0" rtl="0" algn="l">
              <a:lnSpc>
                <a:spcPct val="112000"/>
              </a:lnSpc>
              <a:spcBef>
                <a:spcPts val="900"/>
              </a:spcBef>
              <a:spcAft>
                <a:spcPts val="0"/>
              </a:spcAft>
              <a:buClr>
                <a:srgbClr val="FEFEFE"/>
              </a:buClr>
              <a:buSzPts val="1600"/>
              <a:buFont typeface="Arial"/>
              <a:buChar char="•"/>
              <a:defRPr b="0" i="0" sz="1600" u="none" cap="none" strike="noStrike">
                <a:solidFill>
                  <a:srgbClr val="FEFEFE"/>
                </a:solidFill>
                <a:latin typeface="Corbel"/>
                <a:ea typeface="Corbel"/>
                <a:cs typeface="Corbel"/>
                <a:sym typeface="Corbel"/>
              </a:defRPr>
            </a:lvl3pPr>
            <a:lvl4pPr indent="-317500" lvl="3" marL="1828800" marR="0" rtl="0" algn="l">
              <a:lnSpc>
                <a:spcPct val="112000"/>
              </a:lnSpc>
              <a:spcBef>
                <a:spcPts val="9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4pPr>
            <a:lvl5pPr indent="-317500" lvl="4" marL="2286000" marR="0" rtl="0" algn="l">
              <a:lnSpc>
                <a:spcPct val="112000"/>
              </a:lnSpc>
              <a:spcBef>
                <a:spcPts val="9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5pPr>
            <a:lvl6pPr indent="-317500" lvl="5" marL="2743200" marR="0" rtl="0" algn="l">
              <a:lnSpc>
                <a:spcPct val="112000"/>
              </a:lnSpc>
              <a:spcBef>
                <a:spcPts val="13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6pPr>
            <a:lvl7pPr indent="-317500" lvl="6" marL="3200400" marR="0" rtl="0" algn="l">
              <a:lnSpc>
                <a:spcPct val="112000"/>
              </a:lnSpc>
              <a:spcBef>
                <a:spcPts val="13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7pPr>
            <a:lvl8pPr indent="-317500" lvl="7" marL="3657600" marR="0" rtl="0" algn="l">
              <a:lnSpc>
                <a:spcPct val="112000"/>
              </a:lnSpc>
              <a:spcBef>
                <a:spcPts val="1300"/>
              </a:spcBef>
              <a:spcAft>
                <a:spcPts val="0"/>
              </a:spcAft>
              <a:buClr>
                <a:srgbClr val="FEFEFE"/>
              </a:buClr>
              <a:buSzPts val="1400"/>
              <a:buFont typeface="Corbel"/>
              <a:buChar char="–"/>
              <a:defRPr b="0" i="0" sz="1400" u="none" cap="none" strike="noStrike">
                <a:solidFill>
                  <a:srgbClr val="FEFEFE"/>
                </a:solidFill>
                <a:latin typeface="Corbel"/>
                <a:ea typeface="Corbel"/>
                <a:cs typeface="Corbel"/>
                <a:sym typeface="Corbel"/>
              </a:defRPr>
            </a:lvl8pPr>
            <a:lvl9pPr indent="-317500" lvl="8" marL="4114800" marR="0" rtl="0" algn="l">
              <a:lnSpc>
                <a:spcPct val="112000"/>
              </a:lnSpc>
              <a:spcBef>
                <a:spcPts val="1300"/>
              </a:spcBef>
              <a:spcAft>
                <a:spcPts val="0"/>
              </a:spcAft>
              <a:buClr>
                <a:srgbClr val="FEFEFE"/>
              </a:buClr>
              <a:buSzPts val="1400"/>
              <a:buFont typeface="Arial"/>
              <a:buChar char="•"/>
              <a:defRPr b="0" i="1" sz="1400" u="none" cap="none" strike="noStrike">
                <a:solidFill>
                  <a:srgbClr val="FEFEFE"/>
                </a:solidFill>
                <a:latin typeface="Corbel"/>
                <a:ea typeface="Corbel"/>
                <a:cs typeface="Corbel"/>
                <a:sym typeface="Corbel"/>
              </a:defRPr>
            </a:lvl9pPr>
          </a:lstStyle>
          <a:p/>
        </p:txBody>
      </p:sp>
      <p:sp>
        <p:nvSpPr>
          <p:cNvPr id="9" name="Shape 9"/>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FEFEFE"/>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 name="Shape 10"/>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FEFEFE"/>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1" name="Shape 11"/>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dk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2" name="Shape 12" title="Horizontal Rule Line"/>
          <p:cNvCxnSpPr/>
          <p:nvPr/>
        </p:nvCxnSpPr>
        <p:spPr>
          <a:xfrm>
            <a:off x="0" y="6199730"/>
            <a:ext cx="4495800" cy="0"/>
          </a:xfrm>
          <a:prstGeom prst="straightConnector1">
            <a:avLst/>
          </a:prstGeom>
          <a:noFill/>
          <a:ln cap="flat" cmpd="sng" w="25400">
            <a:solidFill>
              <a:srgbClr val="FEFEFE"/>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7" name="Shape 27"/>
        <p:cNvGrpSpPr/>
        <p:nvPr/>
      </p:nvGrpSpPr>
      <p:grpSpPr>
        <a:xfrm>
          <a:off x="0" y="0"/>
          <a:ext cx="0" cy="0"/>
          <a:chOff x="0" y="0"/>
          <a:chExt cx="0" cy="0"/>
        </a:xfrm>
      </p:grpSpPr>
      <p:sp>
        <p:nvSpPr>
          <p:cNvPr id="28" name="Shape 28"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9" name="Shape 29"/>
          <p:cNvSpPr txBox="1"/>
          <p:nvPr>
            <p:ph type="title"/>
          </p:nvPr>
        </p:nvSpPr>
        <p:spPr>
          <a:xfrm>
            <a:off x="762000" y="559678"/>
            <a:ext cx="3833906" cy="4952492"/>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262626"/>
              </a:buClr>
              <a:buSzPts val="5000"/>
              <a:buFont typeface="Century Schoolbook"/>
              <a:buNone/>
              <a:defRPr b="0" i="1" sz="50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Shape 30"/>
          <p:cNvSpPr txBox="1"/>
          <p:nvPr>
            <p:ph idx="1" type="body"/>
          </p:nvPr>
        </p:nvSpPr>
        <p:spPr>
          <a:xfrm>
            <a:off x="5181600" y="569066"/>
            <a:ext cx="6248398" cy="5655156"/>
          </a:xfrm>
          <a:prstGeom prst="rect">
            <a:avLst/>
          </a:prstGeom>
          <a:noFill/>
          <a:ln>
            <a:noFill/>
          </a:ln>
        </p:spPr>
        <p:txBody>
          <a:bodyPr anchorCtr="0" anchor="t" bIns="91425" lIns="91425" spcFirstLastPara="1" rIns="91425" wrap="square" tIns="91425"/>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13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317500" lvl="8" marL="4114800" marR="0" rtl="0" algn="l">
              <a:lnSpc>
                <a:spcPct val="112000"/>
              </a:lnSpc>
              <a:spcBef>
                <a:spcPts val="13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9pPr>
          </a:lstStyle>
          <a:p/>
        </p:txBody>
      </p:sp>
      <p:sp>
        <p:nvSpPr>
          <p:cNvPr id="31" name="Shape 31"/>
          <p:cNvSpPr txBox="1"/>
          <p:nvPr>
            <p:ph idx="10" type="dt"/>
          </p:nvPr>
        </p:nvSpPr>
        <p:spPr>
          <a:xfrm>
            <a:off x="762001" y="593006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1" sz="10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2" name="Shape 32"/>
          <p:cNvSpPr txBox="1"/>
          <p:nvPr>
            <p:ph idx="11" type="ftr"/>
          </p:nvPr>
        </p:nvSpPr>
        <p:spPr>
          <a:xfrm>
            <a:off x="762001" y="6314440"/>
            <a:ext cx="3814856"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1" i="1" sz="1200" u="none" cap="none" strike="noStrike">
                <a:solidFill>
                  <a:srgbClr val="26262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3" name="Shape 33"/>
          <p:cNvSpPr txBox="1"/>
          <p:nvPr>
            <p:ph idx="12" type="sldNum"/>
          </p:nvPr>
        </p:nvSpPr>
        <p:spPr>
          <a:xfrm>
            <a:off x="11784011" y="5607592"/>
            <a:ext cx="4079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1pPr>
            <a:lvl2pPr indent="0" lvl="1"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2pPr>
            <a:lvl3pPr indent="0" lvl="2"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3pPr>
            <a:lvl4pPr indent="0" lvl="3"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4pPr>
            <a:lvl5pPr indent="0" lvl="4"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5pPr>
            <a:lvl6pPr indent="0" lvl="5"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6pPr>
            <a:lvl7pPr indent="0" lvl="6"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7pPr>
            <a:lvl8pPr indent="0" lvl="7"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8pPr>
            <a:lvl9pPr indent="0" lvl="8" marL="0" marR="0" rtl="0" algn="r">
              <a:spcBef>
                <a:spcPts val="0"/>
              </a:spcBef>
              <a:buNone/>
              <a:defRPr b="0" i="1"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34" name="Shape 34" title="Horizontal Rule Line"/>
          <p:cNvCxnSpPr/>
          <p:nvPr/>
        </p:nvCxnSpPr>
        <p:spPr>
          <a:xfrm>
            <a:off x="0" y="6199730"/>
            <a:ext cx="4495800" cy="0"/>
          </a:xfrm>
          <a:prstGeom prst="straightConnector1">
            <a:avLst/>
          </a:prstGeom>
          <a:noFill/>
          <a:ln cap="flat" cmpd="sng" w="25400">
            <a:solidFill>
              <a:srgbClr val="262626"/>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13"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b="21486" l="0" r="0" t="23389"/>
          <a:stretch/>
        </p:blipFill>
        <p:spPr>
          <a:xfrm>
            <a:off x="20" y="10"/>
            <a:ext cx="12191980" cy="6857990"/>
          </a:xfrm>
          <a:prstGeom prst="rect">
            <a:avLst/>
          </a:prstGeom>
          <a:noFill/>
          <a:ln>
            <a:noFill/>
          </a:ln>
        </p:spPr>
      </p:pic>
      <p:sp>
        <p:nvSpPr>
          <p:cNvPr id="115" name="Shape 115"/>
          <p:cNvSpPr/>
          <p:nvPr/>
        </p:nvSpPr>
        <p:spPr>
          <a:xfrm>
            <a:off x="1" y="0"/>
            <a:ext cx="12191999" cy="6858000"/>
          </a:xfrm>
          <a:prstGeom prst="rect">
            <a:avLst/>
          </a:prstGeom>
          <a:gradFill>
            <a:gsLst>
              <a:gs pos="0">
                <a:schemeClr val="dk2"/>
              </a:gs>
              <a:gs pos="30000">
                <a:schemeClr val="dk2"/>
              </a:gs>
              <a:gs pos="100000">
                <a:srgbClr val="1D1A1D">
                  <a:alpha val="60000"/>
                </a:srgbClr>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16" name="Shape 116" title="Page Number Shape"/>
          <p:cNvSpPr/>
          <p:nvPr/>
        </p:nvSpPr>
        <p:spPr>
          <a:xfrm>
            <a:off x="11784011" y="1189204"/>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cxnSp>
        <p:nvCxnSpPr>
          <p:cNvPr id="117" name="Shape 117" title="Verticle Rule Line"/>
          <p:cNvCxnSpPr/>
          <p:nvPr/>
        </p:nvCxnSpPr>
        <p:spPr>
          <a:xfrm>
            <a:off x="773855" y="1257300"/>
            <a:ext cx="0" cy="5600700"/>
          </a:xfrm>
          <a:prstGeom prst="straightConnector1">
            <a:avLst/>
          </a:prstGeom>
          <a:noFill/>
          <a:ln cap="flat" cmpd="sng" w="25400">
            <a:solidFill>
              <a:schemeClr val="lt2"/>
            </a:solidFill>
            <a:prstDash val="solid"/>
            <a:round/>
            <a:headEnd len="sm" w="sm" type="none"/>
            <a:tailEnd len="sm" w="sm" type="none"/>
          </a:ln>
        </p:spPr>
      </p:cxnSp>
      <p:sp>
        <p:nvSpPr>
          <p:cNvPr id="118" name="Shape 118"/>
          <p:cNvSpPr txBox="1"/>
          <p:nvPr>
            <p:ph type="ctrTitle"/>
          </p:nvPr>
        </p:nvSpPr>
        <p:spPr>
          <a:xfrm>
            <a:off x="1088911" y="1268955"/>
            <a:ext cx="7635987" cy="4268965"/>
          </a:xfrm>
          <a:prstGeom prst="rect">
            <a:avLst/>
          </a:prstGeom>
          <a:noFill/>
          <a:ln>
            <a:noFill/>
          </a:ln>
        </p:spPr>
        <p:txBody>
          <a:bodyPr anchorCtr="0" anchor="t" bIns="45700" lIns="91425" spcFirstLastPara="1" rIns="91425" wrap="square" tIns="45700">
            <a:noAutofit/>
          </a:bodyPr>
          <a:lstStyle/>
          <a:p>
            <a:pPr indent="0" lvl="0" marL="0" marR="0" rtl="0" algn="ctr">
              <a:lnSpc>
                <a:spcPct val="85000"/>
              </a:lnSpc>
              <a:spcBef>
                <a:spcPts val="0"/>
              </a:spcBef>
              <a:spcAft>
                <a:spcPts val="0"/>
              </a:spcAft>
              <a:buClr>
                <a:schemeClr val="lt2"/>
              </a:buClr>
              <a:buSzPts val="7700"/>
              <a:buFont typeface="Century Schoolbook"/>
              <a:buNone/>
            </a:pPr>
            <a:r>
              <a:rPr b="0" i="1" lang="en-US" sz="7700" u="none" cap="none" strike="noStrike">
                <a:solidFill>
                  <a:schemeClr val="lt2"/>
                </a:solidFill>
                <a:latin typeface="Century Schoolbook"/>
                <a:ea typeface="Century Schoolbook"/>
                <a:cs typeface="Century Schoolbook"/>
                <a:sym typeface="Century Schoolbook"/>
              </a:rPr>
              <a:t>THE AFFECTS OF ALCOHOL IN THE CNMI</a:t>
            </a:r>
            <a:endParaRPr b="0" i="1" sz="7700" u="none" cap="none" strike="noStrike">
              <a:solidFill>
                <a:schemeClr val="lt2"/>
              </a:solidFill>
              <a:latin typeface="Century Schoolbook"/>
              <a:ea typeface="Century Schoolbook"/>
              <a:cs typeface="Century Schoolbook"/>
              <a:sym typeface="Century Schoolbook"/>
            </a:endParaRPr>
          </a:p>
          <a:p>
            <a:pPr indent="0" lvl="0" marL="0" marR="0" rtl="0" algn="ctr">
              <a:lnSpc>
                <a:spcPct val="85000"/>
              </a:lnSpc>
              <a:spcBef>
                <a:spcPts val="0"/>
              </a:spcBef>
              <a:spcAft>
                <a:spcPts val="0"/>
              </a:spcAft>
              <a:buClr>
                <a:schemeClr val="lt2"/>
              </a:buClr>
              <a:buSzPts val="7700"/>
              <a:buFont typeface="Century Schoolbook"/>
              <a:buNone/>
            </a:pPr>
            <a:r>
              <a:rPr lang="en-US" sz="3000"/>
              <a:t>Presentation II</a:t>
            </a:r>
            <a:endParaRPr sz="3000"/>
          </a:p>
        </p:txBody>
      </p:sp>
      <p:sp>
        <p:nvSpPr>
          <p:cNvPr id="119" name="Shape 119"/>
          <p:cNvSpPr txBox="1"/>
          <p:nvPr>
            <p:ph idx="1" type="subTitle"/>
          </p:nvPr>
        </p:nvSpPr>
        <p:spPr>
          <a:xfrm>
            <a:off x="2933448" y="5339142"/>
            <a:ext cx="3946912" cy="706355"/>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Clr>
                <a:schemeClr val="lt2"/>
              </a:buClr>
              <a:buSzPts val="4000"/>
              <a:buFont typeface="Arial"/>
              <a:buNone/>
            </a:pPr>
            <a:r>
              <a:rPr b="0" i="1" lang="en-US" sz="4000" u="none" cap="none" strike="noStrike">
                <a:solidFill>
                  <a:schemeClr val="lt2"/>
                </a:solidFill>
                <a:latin typeface="Corbel"/>
                <a:ea typeface="Corbel"/>
                <a:cs typeface="Corbel"/>
                <a:sym typeface="Corbel"/>
              </a:rPr>
              <a:t>By Mariah Santos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2069100" y="125850"/>
            <a:ext cx="7258500" cy="102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Concluding Paragraph</a:t>
            </a:r>
            <a:endParaRPr/>
          </a:p>
        </p:txBody>
      </p:sp>
      <p:sp>
        <p:nvSpPr>
          <p:cNvPr id="194" name="Shape 194"/>
          <p:cNvSpPr txBox="1"/>
          <p:nvPr>
            <p:ph idx="1" type="body"/>
          </p:nvPr>
        </p:nvSpPr>
        <p:spPr>
          <a:xfrm>
            <a:off x="280950" y="1151250"/>
            <a:ext cx="11630100" cy="4772400"/>
          </a:xfrm>
          <a:prstGeom prst="rect">
            <a:avLst/>
          </a:prstGeom>
        </p:spPr>
        <p:txBody>
          <a:bodyPr anchorCtr="0" anchor="t" bIns="91425" lIns="91425" spcFirstLastPara="1" rIns="91425" wrap="square" tIns="91425">
            <a:noAutofit/>
          </a:bodyPr>
          <a:lstStyle/>
          <a:p>
            <a:pPr indent="0" lvl="0" marL="0" rtl="0" algn="just">
              <a:lnSpc>
                <a:spcPct val="2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2400">
                <a:solidFill>
                  <a:schemeClr val="dk1"/>
                </a:solidFill>
              </a:rPr>
              <a:t>As a result, alcohol has been the reason behind many tragic deaths and accidents in the U.S. and the CNMI. Where does it all end? Approximately 88,000 people have died from alcohol related causes which makes alcohol the third leading cause of death in the U.S. alone. (NIH, 2017, para. 7) Alcohol can turn into abuse, it can be mistreated, it brings potential harm to a person’s health and others, and it can become a habit. Alcohol is not an enjoyable beverage it’s a can closer to death but if we educate people about its harm it can change the minds of people. So, will the people of the CNMI help themselves? Will they continue to drink? Will they grow a better community? </a:t>
            </a:r>
            <a:endParaRPr sz="2400">
              <a:solidFill>
                <a:schemeClr val="dk1"/>
              </a:solidFill>
            </a:endParaRPr>
          </a:p>
          <a:p>
            <a:pPr indent="0" lvl="0" marL="0">
              <a:spcBef>
                <a:spcPts val="9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23" name="Shape 123"/>
        <p:cNvGrpSpPr/>
        <p:nvPr/>
      </p:nvGrpSpPr>
      <p:grpSpPr>
        <a:xfrm>
          <a:off x="0" y="0"/>
          <a:ext cx="0" cy="0"/>
          <a:chOff x="0" y="0"/>
          <a:chExt cx="0" cy="0"/>
        </a:xfrm>
      </p:grpSpPr>
      <p:pic>
        <p:nvPicPr>
          <p:cNvPr descr="A picture containing mug, vessel  Description generated with very high confidence" id="124" name="Shape 124"/>
          <p:cNvPicPr preferRelativeResize="0"/>
          <p:nvPr/>
        </p:nvPicPr>
        <p:blipFill rotWithShape="1">
          <a:blip r:embed="rId3">
            <a:alphaModFix/>
          </a:blip>
          <a:srcRect b="20959" l="0" r="0" t="22791"/>
          <a:stretch/>
        </p:blipFill>
        <p:spPr>
          <a:xfrm>
            <a:off x="0" y="0"/>
            <a:ext cx="12191980" cy="6858000"/>
          </a:xfrm>
          <a:prstGeom prst="rect">
            <a:avLst/>
          </a:prstGeom>
          <a:noFill/>
          <a:ln>
            <a:noFill/>
          </a:ln>
        </p:spPr>
      </p:pic>
      <p:sp>
        <p:nvSpPr>
          <p:cNvPr id="125" name="Shape 125"/>
          <p:cNvSpPr/>
          <p:nvPr/>
        </p:nvSpPr>
        <p:spPr>
          <a:xfrm>
            <a:off x="0" y="0"/>
            <a:ext cx="12191999" cy="6858000"/>
          </a:xfrm>
          <a:prstGeom prst="rect">
            <a:avLst/>
          </a:prstGeom>
          <a:gradFill>
            <a:gsLst>
              <a:gs pos="0">
                <a:schemeClr val="lt2"/>
              </a:gs>
              <a:gs pos="20000">
                <a:schemeClr val="lt2"/>
              </a:gs>
              <a:gs pos="100000">
                <a:srgbClr val="F5F5F5">
                  <a:alpha val="74901"/>
                </a:srgbClr>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26" name="Shape 126"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cxnSp>
        <p:nvCxnSpPr>
          <p:cNvPr id="127" name="Shape 127" title="Horizontal Rule Line"/>
          <p:cNvCxnSpPr/>
          <p:nvPr/>
        </p:nvCxnSpPr>
        <p:spPr>
          <a:xfrm>
            <a:off x="0" y="6199730"/>
            <a:ext cx="4495800" cy="0"/>
          </a:xfrm>
          <a:prstGeom prst="straightConnector1">
            <a:avLst/>
          </a:prstGeom>
          <a:noFill/>
          <a:ln cap="flat" cmpd="sng" w="25400">
            <a:solidFill>
              <a:srgbClr val="262626"/>
            </a:solidFill>
            <a:prstDash val="solid"/>
            <a:round/>
            <a:headEnd len="sm" w="sm" type="none"/>
            <a:tailEnd len="sm" w="sm" type="none"/>
          </a:ln>
        </p:spPr>
      </p:cxnSp>
      <p:sp>
        <p:nvSpPr>
          <p:cNvPr id="128" name="Shape 128"/>
          <p:cNvSpPr txBox="1"/>
          <p:nvPr>
            <p:ph type="title"/>
          </p:nvPr>
        </p:nvSpPr>
        <p:spPr>
          <a:xfrm>
            <a:off x="184512" y="1025490"/>
            <a:ext cx="4495800" cy="41077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62626"/>
              </a:buClr>
              <a:buSzPts val="4500"/>
              <a:buFont typeface="Century Schoolbook"/>
              <a:buNone/>
            </a:pPr>
            <a:r>
              <a:rPr b="1" i="0" lang="en-US" sz="4500" u="none" cap="none" strike="noStrike">
                <a:solidFill>
                  <a:srgbClr val="262626"/>
                </a:solidFill>
                <a:latin typeface="Century Schoolbook"/>
                <a:ea typeface="Century Schoolbook"/>
                <a:cs typeface="Century Schoolbook"/>
                <a:sym typeface="Century Schoolbook"/>
              </a:rPr>
              <a:t>Primary Q:</a:t>
            </a:r>
            <a:br>
              <a:rPr b="1" i="0" lang="en-US" sz="4500" u="none" cap="none" strike="noStrike">
                <a:solidFill>
                  <a:srgbClr val="262626"/>
                </a:solidFill>
                <a:latin typeface="Century Schoolbook"/>
                <a:ea typeface="Century Schoolbook"/>
                <a:cs typeface="Century Schoolbook"/>
                <a:sym typeface="Century Schoolbook"/>
              </a:rPr>
            </a:br>
            <a:br>
              <a:rPr b="1" i="0" lang="en-US" sz="4500" u="none" cap="none" strike="noStrike">
                <a:solidFill>
                  <a:srgbClr val="262626"/>
                </a:solidFill>
                <a:latin typeface="Century Schoolbook"/>
                <a:ea typeface="Century Schoolbook"/>
                <a:cs typeface="Century Schoolbook"/>
                <a:sym typeface="Century Schoolbook"/>
              </a:rPr>
            </a:br>
            <a:r>
              <a:rPr b="1" i="0" lang="en-US" sz="4500" u="none" cap="none" strike="noStrike">
                <a:solidFill>
                  <a:srgbClr val="262626"/>
                </a:solidFill>
                <a:latin typeface="Century Schoolbook"/>
                <a:ea typeface="Century Schoolbook"/>
                <a:cs typeface="Century Schoolbook"/>
                <a:sym typeface="Century Schoolbook"/>
              </a:rPr>
              <a:t>What is the primary cause for alcoholism in the CNMI?</a:t>
            </a:r>
            <a:endParaRPr/>
          </a:p>
        </p:txBody>
      </p:sp>
      <p:sp>
        <p:nvSpPr>
          <p:cNvPr id="129" name="Shape 129"/>
          <p:cNvSpPr txBox="1"/>
          <p:nvPr>
            <p:ph idx="1" type="body"/>
          </p:nvPr>
        </p:nvSpPr>
        <p:spPr>
          <a:xfrm>
            <a:off x="5181600" y="569066"/>
            <a:ext cx="6248398" cy="5655156"/>
          </a:xfrm>
          <a:prstGeom prst="rect">
            <a:avLst/>
          </a:prstGeom>
          <a:noFill/>
          <a:ln>
            <a:noFill/>
          </a:ln>
        </p:spPr>
        <p:txBody>
          <a:bodyPr anchorCtr="0" anchor="t" bIns="45700" lIns="91425" spcFirstLastPara="1" rIns="91425" wrap="square" tIns="45700">
            <a:noAutofit/>
          </a:bodyPr>
          <a:lstStyle/>
          <a:p>
            <a:pPr indent="-283464" lvl="0" marL="283464" marR="0" rtl="0" algn="l">
              <a:lnSpc>
                <a:spcPct val="112000"/>
              </a:lnSpc>
              <a:spcBef>
                <a:spcPts val="0"/>
              </a:spcBef>
              <a:spcAft>
                <a:spcPts val="0"/>
              </a:spcAft>
              <a:buClr>
                <a:srgbClr val="262626"/>
              </a:buClr>
              <a:buSzPts val="2800"/>
              <a:buFont typeface="Arial"/>
              <a:buChar char="•"/>
            </a:pPr>
            <a:r>
              <a:rPr b="0" i="0" lang="en-US" sz="2800" u="none" cap="none" strike="noStrike">
                <a:solidFill>
                  <a:srgbClr val="262626"/>
                </a:solidFill>
                <a:latin typeface="Corbel"/>
                <a:ea typeface="Corbel"/>
                <a:cs typeface="Corbel"/>
                <a:sym typeface="Corbel"/>
              </a:rPr>
              <a:t>Gather background information from people who are/has been alcoholics.</a:t>
            </a:r>
            <a:endParaRPr/>
          </a:p>
          <a:p>
            <a:pPr indent="-283464" lvl="0" marL="283464" marR="0" rtl="0" algn="l">
              <a:lnSpc>
                <a:spcPct val="112000"/>
              </a:lnSpc>
              <a:spcBef>
                <a:spcPts val="900"/>
              </a:spcBef>
              <a:spcAft>
                <a:spcPts val="0"/>
              </a:spcAft>
              <a:buClr>
                <a:srgbClr val="262626"/>
              </a:buClr>
              <a:buSzPts val="2800"/>
              <a:buFont typeface="Arial"/>
              <a:buChar char="•"/>
            </a:pPr>
            <a:r>
              <a:rPr b="0" i="0" lang="en-US" sz="2800" u="none" cap="none" strike="noStrike">
                <a:solidFill>
                  <a:srgbClr val="262626"/>
                </a:solidFill>
                <a:latin typeface="Corbel"/>
                <a:ea typeface="Corbel"/>
                <a:cs typeface="Corbel"/>
                <a:sym typeface="Corbel"/>
              </a:rPr>
              <a:t>Research online newspaper and try to find more facts about alcoholism. </a:t>
            </a:r>
            <a:endParaRPr/>
          </a:p>
          <a:p>
            <a:pPr indent="-283464" lvl="0" marL="283464" marR="0" rtl="0" algn="l">
              <a:lnSpc>
                <a:spcPct val="112000"/>
              </a:lnSpc>
              <a:spcBef>
                <a:spcPts val="900"/>
              </a:spcBef>
              <a:spcAft>
                <a:spcPts val="0"/>
              </a:spcAft>
              <a:buClr>
                <a:srgbClr val="262626"/>
              </a:buClr>
              <a:buSzPts val="2800"/>
              <a:buFont typeface="Arial"/>
              <a:buChar char="•"/>
            </a:pPr>
            <a:r>
              <a:rPr b="0" i="0" lang="en-US" sz="2800" u="none" cap="none" strike="noStrike">
                <a:solidFill>
                  <a:srgbClr val="262626"/>
                </a:solidFill>
                <a:latin typeface="Corbel"/>
                <a:ea typeface="Corbel"/>
                <a:cs typeface="Corbel"/>
                <a:sym typeface="Corbel"/>
              </a:rPr>
              <a:t>Gather important booklets/readings and focus on the topic to obtain information that is relevant to the essay.</a:t>
            </a:r>
            <a:endParaRPr b="0" i="0" sz="2800" u="none" cap="none" strike="noStrike">
              <a:solidFill>
                <a:srgbClr val="262626"/>
              </a:solidFill>
              <a:latin typeface="Corbel"/>
              <a:ea typeface="Corbel"/>
              <a:cs typeface="Corbel"/>
              <a:sym typeface="Corbel"/>
            </a:endParaRPr>
          </a:p>
          <a:p>
            <a:pPr indent="-283464" lvl="0" marL="283464" marR="0" rtl="0" algn="l">
              <a:lnSpc>
                <a:spcPct val="112000"/>
              </a:lnSpc>
              <a:spcBef>
                <a:spcPts val="900"/>
              </a:spcBef>
              <a:spcAft>
                <a:spcPts val="0"/>
              </a:spcAft>
              <a:buClr>
                <a:srgbClr val="262626"/>
              </a:buClr>
              <a:buSzPts val="2800"/>
              <a:buFont typeface="Arial"/>
              <a:buChar char="•"/>
            </a:pPr>
            <a:r>
              <a:rPr lang="en-US" sz="2800"/>
              <a:t>Interview people who have encountered health effects because of alcohol</a:t>
            </a:r>
            <a:endParaRPr sz="2800"/>
          </a:p>
          <a:p>
            <a:pPr indent="-283464" lvl="0" marL="283464" marR="0" rtl="0" algn="l">
              <a:lnSpc>
                <a:spcPct val="112000"/>
              </a:lnSpc>
              <a:spcBef>
                <a:spcPts val="900"/>
              </a:spcBef>
              <a:spcAft>
                <a:spcPts val="0"/>
              </a:spcAft>
              <a:buClr>
                <a:srgbClr val="262626"/>
              </a:buClr>
              <a:buSzPts val="2800"/>
              <a:buFont typeface="Arial"/>
              <a:buChar char="•"/>
            </a:pPr>
            <a:r>
              <a:rPr lang="en-US" sz="2800"/>
              <a:t>Focus on topic.</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3" name="Shape 133"/>
        <p:cNvGrpSpPr/>
        <p:nvPr/>
      </p:nvGrpSpPr>
      <p:grpSpPr>
        <a:xfrm>
          <a:off x="0" y="0"/>
          <a:ext cx="0" cy="0"/>
          <a:chOff x="0" y="0"/>
          <a:chExt cx="0" cy="0"/>
        </a:xfrm>
      </p:grpSpPr>
      <p:sp>
        <p:nvSpPr>
          <p:cNvPr id="134" name="Shape 13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pic>
        <p:nvPicPr>
          <p:cNvPr id="135" name="Shape 135"/>
          <p:cNvPicPr preferRelativeResize="0"/>
          <p:nvPr/>
        </p:nvPicPr>
        <p:blipFill rotWithShape="1">
          <a:blip r:embed="rId3">
            <a:alphaModFix/>
          </a:blip>
          <a:srcRect b="0" l="5278" r="0" t="0"/>
          <a:stretch/>
        </p:blipFill>
        <p:spPr>
          <a:xfrm>
            <a:off x="20" y="10"/>
            <a:ext cx="4595888" cy="6857990"/>
          </a:xfrm>
          <a:prstGeom prst="rect">
            <a:avLst/>
          </a:prstGeom>
          <a:noFill/>
          <a:ln>
            <a:noFill/>
          </a:ln>
        </p:spPr>
      </p:pic>
      <p:sp>
        <p:nvSpPr>
          <p:cNvPr id="136" name="Shape 136" title="Page Number Shape"/>
          <p:cNvSpPr/>
          <p:nvPr/>
        </p:nvSpPr>
        <p:spPr>
          <a:xfrm flipH="1">
            <a:off x="0"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cxnSp>
        <p:nvCxnSpPr>
          <p:cNvPr id="137" name="Shape 137" title="Horizontal Rule Line"/>
          <p:cNvCxnSpPr/>
          <p:nvPr/>
        </p:nvCxnSpPr>
        <p:spPr>
          <a:xfrm>
            <a:off x="5181600" y="6199730"/>
            <a:ext cx="7010400" cy="0"/>
          </a:xfrm>
          <a:prstGeom prst="straightConnector1">
            <a:avLst/>
          </a:prstGeom>
          <a:noFill/>
          <a:ln cap="flat" cmpd="sng" w="25400">
            <a:solidFill>
              <a:schemeClr val="lt2"/>
            </a:solidFill>
            <a:prstDash val="solid"/>
            <a:round/>
            <a:headEnd len="sm" w="sm" type="none"/>
            <a:tailEnd len="sm" w="sm" type="none"/>
          </a:ln>
        </p:spPr>
      </p:cxnSp>
      <p:sp>
        <p:nvSpPr>
          <p:cNvPr id="138" name="Shape 138"/>
          <p:cNvSpPr txBox="1"/>
          <p:nvPr>
            <p:ph type="title"/>
          </p:nvPr>
        </p:nvSpPr>
        <p:spPr>
          <a:xfrm>
            <a:off x="5181599" y="222724"/>
            <a:ext cx="6639339" cy="236131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Schoolbook"/>
              <a:buNone/>
            </a:pPr>
            <a:r>
              <a:rPr b="1" i="0" lang="en-US" sz="2800" u="none" cap="none" strike="noStrike">
                <a:solidFill>
                  <a:schemeClr val="lt1"/>
                </a:solidFill>
                <a:latin typeface="Century Schoolbook"/>
                <a:ea typeface="Century Schoolbook"/>
                <a:cs typeface="Century Schoolbook"/>
                <a:sym typeface="Century Schoolbook"/>
              </a:rPr>
              <a:t>Secondary Q:</a:t>
            </a:r>
            <a:br>
              <a:rPr b="1" i="0" lang="en-US" sz="2800" u="none" cap="none" strike="noStrike">
                <a:solidFill>
                  <a:schemeClr val="lt1"/>
                </a:solidFill>
                <a:latin typeface="Century Schoolbook"/>
                <a:ea typeface="Century Schoolbook"/>
                <a:cs typeface="Century Schoolbook"/>
                <a:sym typeface="Century Schoolbook"/>
              </a:rPr>
            </a:br>
            <a:br>
              <a:rPr b="1" i="0" lang="en-US" sz="2800" u="none" cap="none" strike="noStrike">
                <a:solidFill>
                  <a:schemeClr val="lt1"/>
                </a:solidFill>
                <a:latin typeface="Century Schoolbook"/>
                <a:ea typeface="Century Schoolbook"/>
                <a:cs typeface="Century Schoolbook"/>
                <a:sym typeface="Century Schoolbook"/>
              </a:rPr>
            </a:br>
            <a:r>
              <a:rPr b="1" i="0" lang="en-US" sz="2800" u="none" cap="none" strike="noStrike">
                <a:solidFill>
                  <a:schemeClr val="lt1"/>
                </a:solidFill>
                <a:latin typeface="Century Schoolbook"/>
                <a:ea typeface="Century Schoolbook"/>
                <a:cs typeface="Century Schoolbook"/>
                <a:sym typeface="Century Schoolbook"/>
              </a:rPr>
              <a:t>What percentage of men and women have problems with alcohol? Why is the prevention of alcoholism important?</a:t>
            </a:r>
            <a:endParaRPr/>
          </a:p>
        </p:txBody>
      </p:sp>
      <p:sp>
        <p:nvSpPr>
          <p:cNvPr id="139" name="Shape 139"/>
          <p:cNvSpPr txBox="1"/>
          <p:nvPr>
            <p:ph idx="1" type="body"/>
          </p:nvPr>
        </p:nvSpPr>
        <p:spPr>
          <a:xfrm>
            <a:off x="5181599" y="2806763"/>
            <a:ext cx="6798365" cy="4008678"/>
          </a:xfrm>
          <a:prstGeom prst="rect">
            <a:avLst/>
          </a:prstGeom>
          <a:noFill/>
          <a:ln>
            <a:noFill/>
          </a:ln>
        </p:spPr>
        <p:txBody>
          <a:bodyPr anchorCtr="0" anchor="t" bIns="45700" lIns="91425" spcFirstLastPara="1" rIns="91425" wrap="square" tIns="45700">
            <a:noAutofit/>
          </a:bodyPr>
          <a:lstStyle/>
          <a:p>
            <a:pPr indent="-283464" lvl="0" marL="283464" marR="0" rtl="0" algn="l">
              <a:lnSpc>
                <a:spcPct val="112000"/>
              </a:lnSpc>
              <a:spcBef>
                <a:spcPts val="0"/>
              </a:spcBef>
              <a:spcAft>
                <a:spcPts val="0"/>
              </a:spcAft>
              <a:buClr>
                <a:schemeClr val="lt2"/>
              </a:buClr>
              <a:buSzPts val="2405"/>
              <a:buFont typeface="Arial"/>
              <a:buChar char="•"/>
            </a:pPr>
            <a:r>
              <a:rPr b="0" i="0" lang="en-US" sz="2405" u="none" cap="none" strike="noStrike">
                <a:solidFill>
                  <a:schemeClr val="lt2"/>
                </a:solidFill>
                <a:latin typeface="Corbel"/>
                <a:ea typeface="Corbel"/>
                <a:cs typeface="Corbel"/>
                <a:sym typeface="Corbel"/>
              </a:rPr>
              <a:t>Research the percentage of men and women that have problems with alcohol in the U.S./CNMI</a:t>
            </a:r>
            <a:endParaRPr/>
          </a:p>
          <a:p>
            <a:pPr indent="-283464" lvl="0" marL="283464" marR="0" rtl="0" algn="l">
              <a:lnSpc>
                <a:spcPct val="112000"/>
              </a:lnSpc>
              <a:spcBef>
                <a:spcPts val="900"/>
              </a:spcBef>
              <a:spcAft>
                <a:spcPts val="0"/>
              </a:spcAft>
              <a:buClr>
                <a:schemeClr val="lt2"/>
              </a:buClr>
              <a:buSzPts val="2405"/>
              <a:buFont typeface="Arial"/>
              <a:buChar char="•"/>
            </a:pPr>
            <a:r>
              <a:rPr b="0" i="0" lang="en-US" sz="2405" u="none" cap="none" strike="noStrike">
                <a:solidFill>
                  <a:schemeClr val="lt2"/>
                </a:solidFill>
                <a:latin typeface="Corbel"/>
                <a:ea typeface="Corbel"/>
                <a:cs typeface="Corbel"/>
                <a:sym typeface="Corbel"/>
              </a:rPr>
              <a:t>Know the risks that alcohol can potentially onset.</a:t>
            </a:r>
            <a:endParaRPr/>
          </a:p>
          <a:p>
            <a:pPr indent="-283464" lvl="0" marL="283464" marR="0" rtl="0" algn="l">
              <a:lnSpc>
                <a:spcPct val="112000"/>
              </a:lnSpc>
              <a:spcBef>
                <a:spcPts val="900"/>
              </a:spcBef>
              <a:spcAft>
                <a:spcPts val="0"/>
              </a:spcAft>
              <a:buClr>
                <a:schemeClr val="lt2"/>
              </a:buClr>
              <a:buSzPts val="2405"/>
              <a:buFont typeface="Arial"/>
              <a:buChar char="•"/>
            </a:pPr>
            <a:r>
              <a:rPr b="0" i="0" lang="en-US" sz="2405" u="none" cap="none" strike="noStrike">
                <a:solidFill>
                  <a:schemeClr val="lt2"/>
                </a:solidFill>
                <a:latin typeface="Corbel"/>
                <a:ea typeface="Corbel"/>
                <a:cs typeface="Corbel"/>
                <a:sym typeface="Corbel"/>
              </a:rPr>
              <a:t>Gather more information about the damages alcohol has on the body physically/mentally.</a:t>
            </a:r>
            <a:endParaRPr/>
          </a:p>
          <a:p>
            <a:pPr indent="-283464" lvl="0" marL="283464" marR="0" rtl="0" algn="l">
              <a:lnSpc>
                <a:spcPct val="112000"/>
              </a:lnSpc>
              <a:spcBef>
                <a:spcPts val="900"/>
              </a:spcBef>
              <a:spcAft>
                <a:spcPts val="0"/>
              </a:spcAft>
              <a:buClr>
                <a:schemeClr val="lt2"/>
              </a:buClr>
              <a:buSzPts val="2405"/>
              <a:buFont typeface="Arial"/>
              <a:buChar char="•"/>
            </a:pPr>
            <a:r>
              <a:rPr b="0" i="0" lang="en-US" sz="2405" u="none" cap="none" strike="noStrike">
                <a:solidFill>
                  <a:schemeClr val="lt2"/>
                </a:solidFill>
                <a:latin typeface="Corbel"/>
                <a:ea typeface="Corbel"/>
                <a:cs typeface="Corbel"/>
                <a:sym typeface="Corbel"/>
              </a:rPr>
              <a:t>Get back information on what people can do to prevent becoming alcoholics.</a:t>
            </a:r>
            <a:endParaRPr/>
          </a:p>
          <a:p>
            <a:pPr indent="-165989" lvl="0" marL="283464" marR="0" rtl="0" algn="l">
              <a:lnSpc>
                <a:spcPct val="112000"/>
              </a:lnSpc>
              <a:spcBef>
                <a:spcPts val="900"/>
              </a:spcBef>
              <a:spcAft>
                <a:spcPts val="0"/>
              </a:spcAft>
              <a:buClr>
                <a:srgbClr val="FEFEFE"/>
              </a:buClr>
              <a:buSzPts val="1850"/>
              <a:buFont typeface="Arial"/>
              <a:buNone/>
            </a:pPr>
            <a:r>
              <a:t/>
            </a:r>
            <a:endParaRPr b="0" i="0" sz="1850" u="none" cap="none" strike="noStrike">
              <a:solidFill>
                <a:schemeClr val="lt2"/>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4489175" y="280125"/>
            <a:ext cx="7503000" cy="108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US" sz="2800">
                <a:solidFill>
                  <a:schemeClr val="lt1"/>
                </a:solidFill>
              </a:rPr>
              <a:t>Third Q:</a:t>
            </a:r>
            <a:endParaRPr b="1" i="0" sz="2800">
              <a:solidFill>
                <a:schemeClr val="lt1"/>
              </a:solidFill>
            </a:endParaRPr>
          </a:p>
          <a:p>
            <a:pPr indent="0" lvl="0" marL="0" rtl="0" algn="ctr">
              <a:spcBef>
                <a:spcPts val="0"/>
              </a:spcBef>
              <a:spcAft>
                <a:spcPts val="0"/>
              </a:spcAft>
              <a:buNone/>
            </a:pPr>
            <a:r>
              <a:t/>
            </a:r>
            <a:endParaRPr b="1" i="0" sz="2800">
              <a:solidFill>
                <a:schemeClr val="lt1"/>
              </a:solidFill>
            </a:endParaRPr>
          </a:p>
          <a:p>
            <a:pPr indent="0" lvl="0" marL="0" rtl="0" algn="ctr">
              <a:spcBef>
                <a:spcPts val="0"/>
              </a:spcBef>
              <a:spcAft>
                <a:spcPts val="0"/>
              </a:spcAft>
              <a:buClr>
                <a:schemeClr val="lt1"/>
              </a:buClr>
              <a:buSzPts val="2800"/>
              <a:buFont typeface="Century Schoolbook"/>
              <a:buNone/>
            </a:pPr>
            <a:r>
              <a:rPr b="1" i="0" lang="en-US" sz="2800">
                <a:solidFill>
                  <a:schemeClr val="lt1"/>
                </a:solidFill>
              </a:rPr>
              <a:t>Why is the prevention of alcoholism important?</a:t>
            </a:r>
            <a:endParaRPr/>
          </a:p>
          <a:p>
            <a:pPr indent="0" lvl="0" marL="0">
              <a:spcBef>
                <a:spcPts val="0"/>
              </a:spcBef>
              <a:spcAft>
                <a:spcPts val="0"/>
              </a:spcAft>
              <a:buNone/>
            </a:pPr>
            <a:r>
              <a:t/>
            </a:r>
            <a:endParaRPr/>
          </a:p>
        </p:txBody>
      </p:sp>
      <p:sp>
        <p:nvSpPr>
          <p:cNvPr id="145" name="Shape 145"/>
          <p:cNvSpPr txBox="1"/>
          <p:nvPr>
            <p:ph idx="1" type="body"/>
          </p:nvPr>
        </p:nvSpPr>
        <p:spPr>
          <a:xfrm>
            <a:off x="4836000" y="2068575"/>
            <a:ext cx="7156200" cy="4155900"/>
          </a:xfrm>
          <a:prstGeom prst="rect">
            <a:avLst/>
          </a:prstGeom>
        </p:spPr>
        <p:txBody>
          <a:bodyPr anchorCtr="0" anchor="t" bIns="91425" lIns="91425" spcFirstLastPara="1" rIns="91425" wrap="square" tIns="91425">
            <a:noAutofit/>
          </a:bodyPr>
          <a:lstStyle/>
          <a:p>
            <a:pPr indent="-381000" lvl="0" marL="457200" rtl="0">
              <a:spcBef>
                <a:spcPts val="900"/>
              </a:spcBef>
              <a:spcAft>
                <a:spcPts val="0"/>
              </a:spcAft>
              <a:buSzPts val="2400"/>
              <a:buChar char="•"/>
            </a:pPr>
            <a:r>
              <a:rPr lang="en-US" sz="2400"/>
              <a:t>Gather data/ research on the percentage of men &amp; women that have problems with alcohol. Who is more affected?</a:t>
            </a:r>
            <a:endParaRPr sz="2400"/>
          </a:p>
          <a:p>
            <a:pPr indent="-381000" lvl="0" marL="457200" rtl="0">
              <a:spcBef>
                <a:spcPts val="0"/>
              </a:spcBef>
              <a:spcAft>
                <a:spcPts val="0"/>
              </a:spcAft>
              <a:buSzPts val="2400"/>
              <a:buChar char="•"/>
            </a:pPr>
            <a:r>
              <a:rPr lang="en-US" sz="2400"/>
              <a:t>Understand the risks &amp; reasons of why people encounter problems with alcohol?</a:t>
            </a:r>
            <a:endParaRPr sz="2400"/>
          </a:p>
          <a:p>
            <a:pPr indent="-381000" lvl="0" marL="457200" rtl="0">
              <a:spcBef>
                <a:spcPts val="0"/>
              </a:spcBef>
              <a:spcAft>
                <a:spcPts val="0"/>
              </a:spcAft>
              <a:buSzPts val="2400"/>
              <a:buChar char="•"/>
            </a:pPr>
            <a:r>
              <a:rPr lang="en-US" sz="2400"/>
              <a:t>Conduct interviews with people who experienced problems with alcohol.</a:t>
            </a:r>
            <a:endParaRPr sz="2400"/>
          </a:p>
          <a:p>
            <a:pPr indent="-381000" lvl="0" marL="457200">
              <a:spcBef>
                <a:spcPts val="0"/>
              </a:spcBef>
              <a:spcAft>
                <a:spcPts val="0"/>
              </a:spcAft>
              <a:buSzPts val="2400"/>
              <a:buChar char="•"/>
            </a:pPr>
            <a:r>
              <a:rPr lang="en-US" sz="2400"/>
              <a:t>Gather </a:t>
            </a:r>
            <a:r>
              <a:rPr lang="en-US" sz="2400"/>
              <a:t>relevant</a:t>
            </a:r>
            <a:r>
              <a:rPr lang="en-US" sz="2400"/>
              <a:t> literature information. </a:t>
            </a:r>
            <a:endParaRPr sz="2400"/>
          </a:p>
        </p:txBody>
      </p:sp>
      <p:pic>
        <p:nvPicPr>
          <p:cNvPr id="146" name="Shape 146"/>
          <p:cNvPicPr preferRelativeResize="0"/>
          <p:nvPr/>
        </p:nvPicPr>
        <p:blipFill>
          <a:blip r:embed="rId3">
            <a:alphaModFix/>
          </a:blip>
          <a:stretch>
            <a:fillRect/>
          </a:stretch>
        </p:blipFill>
        <p:spPr>
          <a:xfrm>
            <a:off x="185775" y="280125"/>
            <a:ext cx="4184375" cy="56103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50" name="Shape 150"/>
        <p:cNvGrpSpPr/>
        <p:nvPr/>
      </p:nvGrpSpPr>
      <p:grpSpPr>
        <a:xfrm>
          <a:off x="0" y="0"/>
          <a:ext cx="0" cy="0"/>
          <a:chOff x="0" y="0"/>
          <a:chExt cx="0" cy="0"/>
        </a:xfrm>
      </p:grpSpPr>
      <p:pic>
        <p:nvPicPr>
          <p:cNvPr descr="A close up of a sign  Description generated with very high confidence" id="151" name="Shape 151"/>
          <p:cNvPicPr preferRelativeResize="0"/>
          <p:nvPr/>
        </p:nvPicPr>
        <p:blipFill rotWithShape="1">
          <a:blip r:embed="rId3">
            <a:alphaModFix/>
          </a:blip>
          <a:srcRect b="22071" l="0" r="0" t="21679"/>
          <a:stretch/>
        </p:blipFill>
        <p:spPr>
          <a:xfrm>
            <a:off x="20" y="10"/>
            <a:ext cx="12191980" cy="6857990"/>
          </a:xfrm>
          <a:prstGeom prst="rect">
            <a:avLst/>
          </a:prstGeom>
          <a:noFill/>
          <a:ln>
            <a:noFill/>
          </a:ln>
        </p:spPr>
      </p:pic>
      <p:sp>
        <p:nvSpPr>
          <p:cNvPr id="152" name="Shape 152"/>
          <p:cNvSpPr/>
          <p:nvPr/>
        </p:nvSpPr>
        <p:spPr>
          <a:xfrm>
            <a:off x="0" y="0"/>
            <a:ext cx="12191999" cy="6858000"/>
          </a:xfrm>
          <a:prstGeom prst="rect">
            <a:avLst/>
          </a:prstGeom>
          <a:solidFill>
            <a:schemeClr val="dk2">
              <a:alpha val="8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53" name="Shape 153"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1"/>
          </a:solidFill>
          <a:ln>
            <a:noFill/>
          </a:ln>
        </p:spPr>
      </p:sp>
      <p:cxnSp>
        <p:nvCxnSpPr>
          <p:cNvPr id="154" name="Shape 154" title="Horizontal Rule Line"/>
          <p:cNvCxnSpPr/>
          <p:nvPr/>
        </p:nvCxnSpPr>
        <p:spPr>
          <a:xfrm>
            <a:off x="0" y="6199730"/>
            <a:ext cx="4495800" cy="0"/>
          </a:xfrm>
          <a:prstGeom prst="straightConnector1">
            <a:avLst/>
          </a:prstGeom>
          <a:noFill/>
          <a:ln cap="flat" cmpd="sng" w="25400">
            <a:solidFill>
              <a:schemeClr val="accent1"/>
            </a:solidFill>
            <a:prstDash val="solid"/>
            <a:round/>
            <a:headEnd len="sm" w="sm" type="none"/>
            <a:tailEnd len="sm" w="sm" type="none"/>
          </a:ln>
        </p:spPr>
      </p:cxnSp>
      <p:sp>
        <p:nvSpPr>
          <p:cNvPr id="155" name="Shape 155"/>
          <p:cNvSpPr txBox="1"/>
          <p:nvPr>
            <p:ph type="title"/>
          </p:nvPr>
        </p:nvSpPr>
        <p:spPr>
          <a:xfrm>
            <a:off x="563000" y="1431675"/>
            <a:ext cx="4077300" cy="3208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2"/>
              </a:buClr>
              <a:buSzPts val="5000"/>
              <a:buFont typeface="Century Schoolbook"/>
              <a:buNone/>
            </a:pPr>
            <a:r>
              <a:rPr b="1" i="0" lang="en-US">
                <a:solidFill>
                  <a:schemeClr val="lt2"/>
                </a:solidFill>
              </a:rPr>
              <a:t>Interviews, Letters to Experts, Surveys</a:t>
            </a:r>
            <a:endParaRPr/>
          </a:p>
        </p:txBody>
      </p:sp>
      <p:sp>
        <p:nvSpPr>
          <p:cNvPr id="156" name="Shape 156"/>
          <p:cNvSpPr txBox="1"/>
          <p:nvPr>
            <p:ph idx="1" type="body"/>
          </p:nvPr>
        </p:nvSpPr>
        <p:spPr>
          <a:xfrm>
            <a:off x="5183462" y="196157"/>
            <a:ext cx="6248398" cy="6345319"/>
          </a:xfrm>
          <a:prstGeom prst="rect">
            <a:avLst/>
          </a:prstGeom>
          <a:noFill/>
          <a:ln>
            <a:noFill/>
          </a:ln>
        </p:spPr>
        <p:txBody>
          <a:bodyPr anchorCtr="0" anchor="t" bIns="45700" lIns="91425" spcFirstLastPara="1" rIns="91425" wrap="square" tIns="45700">
            <a:noAutofit/>
          </a:bodyPr>
          <a:lstStyle/>
          <a:p>
            <a:pPr indent="-283464" lvl="0" marL="283464" marR="0" rtl="0" algn="l">
              <a:lnSpc>
                <a:spcPct val="112000"/>
              </a:lnSpc>
              <a:spcBef>
                <a:spcPts val="900"/>
              </a:spcBef>
              <a:spcAft>
                <a:spcPts val="0"/>
              </a:spcAft>
              <a:buClr>
                <a:schemeClr val="lt2"/>
              </a:buClr>
              <a:buSzPts val="2400"/>
              <a:buFont typeface="Arial"/>
              <a:buChar char="•"/>
            </a:pPr>
            <a:r>
              <a:rPr b="1" lang="en-US" sz="2400">
                <a:solidFill>
                  <a:schemeClr val="lt2"/>
                </a:solidFill>
              </a:rPr>
              <a:t>For the most part, 4 people were sent out emails regarding questions on the topic “The Effects of Alcohol in the CNMI.” One expert was able to respond and answer the questions.</a:t>
            </a:r>
            <a:endParaRPr b="1" sz="2400">
              <a:solidFill>
                <a:schemeClr val="lt2"/>
              </a:solidFill>
            </a:endParaRPr>
          </a:p>
          <a:p>
            <a:pPr indent="-283464" lvl="0" marL="283464" marR="0" rtl="0" algn="l">
              <a:lnSpc>
                <a:spcPct val="112000"/>
              </a:lnSpc>
              <a:spcBef>
                <a:spcPts val="900"/>
              </a:spcBef>
              <a:spcAft>
                <a:spcPts val="0"/>
              </a:spcAft>
              <a:buClr>
                <a:schemeClr val="lt2"/>
              </a:buClr>
              <a:buSzPts val="2400"/>
              <a:buFont typeface="Arial"/>
              <a:buChar char="•"/>
            </a:pPr>
            <a:r>
              <a:rPr b="1" lang="en-US" sz="2400">
                <a:solidFill>
                  <a:schemeClr val="lt2"/>
                </a:solidFill>
              </a:rPr>
              <a:t>A total of 4 people were interviewed when gathering data for solutions to certain questions. Each interview took about 5-10 minutes. The interviews were conducted on Rota. </a:t>
            </a:r>
            <a:endParaRPr b="1" sz="2400">
              <a:solidFill>
                <a:schemeClr val="lt2"/>
              </a:solidFill>
            </a:endParaRPr>
          </a:p>
          <a:p>
            <a:pPr indent="-283464" lvl="0" marL="283464" marR="0" rtl="0" algn="l">
              <a:lnSpc>
                <a:spcPct val="112000"/>
              </a:lnSpc>
              <a:spcBef>
                <a:spcPts val="900"/>
              </a:spcBef>
              <a:spcAft>
                <a:spcPts val="0"/>
              </a:spcAft>
              <a:buClr>
                <a:schemeClr val="lt2"/>
              </a:buClr>
              <a:buSzPts val="2400"/>
              <a:buFont typeface="Arial"/>
              <a:buChar char="•"/>
            </a:pPr>
            <a:r>
              <a:rPr b="1" lang="en-US" sz="2400">
                <a:solidFill>
                  <a:schemeClr val="lt2"/>
                </a:solidFill>
              </a:rPr>
              <a:t>Surveys were conducted using Google Form. A total of 13 responses from students at NMC and some RHI. There responses proved helpful to the research report. </a:t>
            </a:r>
            <a:endParaRPr b="1" sz="2400">
              <a:solidFill>
                <a:schemeClr val="lt2"/>
              </a:solidFill>
            </a:endParaRPr>
          </a:p>
          <a:p>
            <a:pPr indent="0" lvl="0" marL="0" marR="0" rtl="0" algn="l">
              <a:lnSpc>
                <a:spcPct val="112000"/>
              </a:lnSpc>
              <a:spcBef>
                <a:spcPts val="900"/>
              </a:spcBef>
              <a:spcAft>
                <a:spcPts val="0"/>
              </a:spcAft>
              <a:buClr>
                <a:srgbClr val="262626"/>
              </a:buClr>
              <a:buSzPts val="2000"/>
              <a:buFont typeface="Arial"/>
              <a:buNone/>
            </a:pPr>
            <a:r>
              <a:t/>
            </a:r>
            <a:endParaRPr b="0" i="0" sz="2000" u="none" cap="none" strike="noStrike">
              <a:solidFill>
                <a:schemeClr val="lt2"/>
              </a:solidFill>
              <a:latin typeface="Corbel"/>
              <a:ea typeface="Corbel"/>
              <a:cs typeface="Corbel"/>
              <a:sym typeface="Corbel"/>
            </a:endParaRPr>
          </a:p>
          <a:p>
            <a:pPr indent="0" lvl="0" marL="0" marR="0" rtl="0" algn="l">
              <a:lnSpc>
                <a:spcPct val="112000"/>
              </a:lnSpc>
              <a:spcBef>
                <a:spcPts val="900"/>
              </a:spcBef>
              <a:spcAft>
                <a:spcPts val="0"/>
              </a:spcAft>
              <a:buClr>
                <a:srgbClr val="262626"/>
              </a:buClr>
              <a:buSzPts val="2000"/>
              <a:buFont typeface="Arial"/>
              <a:buNone/>
            </a:pPr>
            <a:r>
              <a:t/>
            </a:r>
            <a:endParaRPr b="0" i="0" sz="2000" u="none" cap="none" strike="noStrike">
              <a:solidFill>
                <a:schemeClr val="lt2"/>
              </a:solidFill>
              <a:latin typeface="Corbel"/>
              <a:ea typeface="Corbel"/>
              <a:cs typeface="Corbel"/>
              <a:sym typeface="Corbel"/>
            </a:endParaRPr>
          </a:p>
          <a:p>
            <a:pPr indent="0" lvl="0" marL="0" marR="0" rtl="0" algn="l">
              <a:lnSpc>
                <a:spcPct val="112000"/>
              </a:lnSpc>
              <a:spcBef>
                <a:spcPts val="900"/>
              </a:spcBef>
              <a:spcAft>
                <a:spcPts val="0"/>
              </a:spcAft>
              <a:buClr>
                <a:srgbClr val="262626"/>
              </a:buClr>
              <a:buSzPts val="2000"/>
              <a:buFont typeface="Arial"/>
              <a:buNone/>
            </a:pPr>
            <a:r>
              <a:t/>
            </a:r>
            <a:endParaRPr b="0" i="0" sz="2000" u="none" cap="none" strike="noStrike">
              <a:solidFill>
                <a:schemeClr val="lt2"/>
              </a:solidFill>
              <a:latin typeface="Corbel"/>
              <a:ea typeface="Corbel"/>
              <a:cs typeface="Corbel"/>
              <a:sym typeface="Corbel"/>
            </a:endParaRPr>
          </a:p>
          <a:p>
            <a:pPr indent="0" lvl="0" marL="0" marR="0" rtl="0" algn="l">
              <a:lnSpc>
                <a:spcPct val="112000"/>
              </a:lnSpc>
              <a:spcBef>
                <a:spcPts val="900"/>
              </a:spcBef>
              <a:spcAft>
                <a:spcPts val="0"/>
              </a:spcAft>
              <a:buClr>
                <a:srgbClr val="262626"/>
              </a:buClr>
              <a:buSzPts val="2000"/>
              <a:buFont typeface="Arial"/>
              <a:buNone/>
            </a:pPr>
            <a:r>
              <a:t/>
            </a:r>
            <a:endParaRPr b="0" i="0" sz="2000" u="none" cap="none" strike="noStrike">
              <a:solidFill>
                <a:schemeClr val="lt2"/>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5013025" y="112425"/>
            <a:ext cx="7090800" cy="10431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US"/>
              <a:t>Question Types &amp; Suggestion</a:t>
            </a:r>
            <a:endParaRPr/>
          </a:p>
        </p:txBody>
      </p:sp>
      <p:sp>
        <p:nvSpPr>
          <p:cNvPr id="162" name="Shape 162"/>
          <p:cNvSpPr txBox="1"/>
          <p:nvPr>
            <p:ph idx="1" type="body"/>
          </p:nvPr>
        </p:nvSpPr>
        <p:spPr>
          <a:xfrm>
            <a:off x="5181600" y="1910175"/>
            <a:ext cx="6661500" cy="4314000"/>
          </a:xfrm>
          <a:prstGeom prst="rect">
            <a:avLst/>
          </a:prstGeom>
        </p:spPr>
        <p:txBody>
          <a:bodyPr anchorCtr="0" anchor="t" bIns="91425" lIns="91425" spcFirstLastPara="1" rIns="91425" wrap="square" tIns="91425">
            <a:noAutofit/>
          </a:bodyPr>
          <a:lstStyle/>
          <a:p>
            <a:pPr indent="0" lvl="0" marL="0">
              <a:spcBef>
                <a:spcPts val="900"/>
              </a:spcBef>
              <a:spcAft>
                <a:spcPts val="0"/>
              </a:spcAft>
              <a:buNone/>
            </a:pPr>
            <a:r>
              <a:rPr lang="en-US" sz="2400"/>
              <a:t>Types of questions asked were multiple choice and short answer questions. The responses that came back proved helpful to the research project. A possible way that the project could of been more improved is not </a:t>
            </a:r>
            <a:r>
              <a:rPr lang="en-US" sz="2400"/>
              <a:t>procrastinating</a:t>
            </a:r>
            <a:r>
              <a:rPr lang="en-US" sz="2400"/>
              <a:t> your work and be organized. Overall, the research report was completed and submitted. </a:t>
            </a:r>
            <a:endParaRPr sz="2400"/>
          </a:p>
        </p:txBody>
      </p:sp>
      <p:pic>
        <p:nvPicPr>
          <p:cNvPr id="163" name="Shape 163"/>
          <p:cNvPicPr preferRelativeResize="0"/>
          <p:nvPr/>
        </p:nvPicPr>
        <p:blipFill>
          <a:blip r:embed="rId3">
            <a:alphaModFix/>
          </a:blip>
          <a:stretch>
            <a:fillRect/>
          </a:stretch>
        </p:blipFill>
        <p:spPr>
          <a:xfrm>
            <a:off x="152400" y="1307925"/>
            <a:ext cx="4876800" cy="33038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18891"/>
        </a:solidFill>
      </p:bgPr>
    </p:bg>
    <p:spTree>
      <p:nvGrpSpPr>
        <p:cNvPr id="167" name="Shape 167"/>
        <p:cNvGrpSpPr/>
        <p:nvPr/>
      </p:nvGrpSpPr>
      <p:grpSpPr>
        <a:xfrm>
          <a:off x="0" y="0"/>
          <a:ext cx="0" cy="0"/>
          <a:chOff x="0" y="0"/>
          <a:chExt cx="0" cy="0"/>
        </a:xfrm>
      </p:grpSpPr>
      <p:sp>
        <p:nvSpPr>
          <p:cNvPr id="168" name="Shape 168"/>
          <p:cNvSpPr txBox="1"/>
          <p:nvPr/>
        </p:nvSpPr>
        <p:spPr>
          <a:xfrm>
            <a:off x="4718914" y="568855"/>
            <a:ext cx="64572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Century Schoolbook"/>
                <a:ea typeface="Century Schoolbook"/>
                <a:cs typeface="Century Schoolbook"/>
                <a:sym typeface="Century Schoolbook"/>
              </a:rPr>
              <a:t>Analytical Process</a:t>
            </a:r>
            <a:endParaRPr/>
          </a:p>
        </p:txBody>
      </p:sp>
      <p:pic>
        <p:nvPicPr>
          <p:cNvPr id="169" name="Shape 169"/>
          <p:cNvPicPr preferRelativeResize="0"/>
          <p:nvPr/>
        </p:nvPicPr>
        <p:blipFill rotWithShape="1">
          <a:blip r:embed="rId3">
            <a:alphaModFix/>
          </a:blip>
          <a:srcRect b="0" l="0" r="0" t="0"/>
          <a:stretch/>
        </p:blipFill>
        <p:spPr>
          <a:xfrm>
            <a:off x="253218" y="251829"/>
            <a:ext cx="2954910" cy="5909819"/>
          </a:xfrm>
          <a:prstGeom prst="rect">
            <a:avLst/>
          </a:prstGeom>
          <a:noFill/>
          <a:ln>
            <a:noFill/>
          </a:ln>
        </p:spPr>
      </p:pic>
      <p:sp>
        <p:nvSpPr>
          <p:cNvPr id="170" name="Shape 170"/>
          <p:cNvSpPr txBox="1"/>
          <p:nvPr/>
        </p:nvSpPr>
        <p:spPr>
          <a:xfrm>
            <a:off x="4521950" y="1509500"/>
            <a:ext cx="6995100" cy="4314300"/>
          </a:xfrm>
          <a:prstGeom prst="rect">
            <a:avLst/>
          </a:prstGeom>
          <a:noFill/>
          <a:ln>
            <a:noFill/>
          </a:ln>
        </p:spPr>
        <p:txBody>
          <a:bodyPr anchorCtr="0" anchor="t" bIns="91425" lIns="91425" spcFirstLastPara="1" rIns="91425" wrap="square" tIns="91425">
            <a:noAutofit/>
          </a:bodyPr>
          <a:lstStyle/>
          <a:p>
            <a:pPr indent="-457200" lvl="0" marL="457200" rtl="0">
              <a:spcBef>
                <a:spcPts val="0"/>
              </a:spcBef>
              <a:spcAft>
                <a:spcPts val="0"/>
              </a:spcAft>
              <a:buSzPts val="3600"/>
              <a:buFont typeface="Corbel"/>
              <a:buChar char="❏"/>
            </a:pPr>
            <a:r>
              <a:rPr b="1" lang="en-US" sz="3600">
                <a:latin typeface="Corbel"/>
                <a:ea typeface="Corbel"/>
                <a:cs typeface="Corbel"/>
                <a:sym typeface="Corbel"/>
              </a:rPr>
              <a:t>English Composition Textbook</a:t>
            </a:r>
            <a:endParaRPr b="1" sz="3600">
              <a:latin typeface="Corbel"/>
              <a:ea typeface="Corbel"/>
              <a:cs typeface="Corbel"/>
              <a:sym typeface="Corbel"/>
            </a:endParaRPr>
          </a:p>
          <a:p>
            <a:pPr indent="-457200" lvl="0" marL="457200" rtl="0">
              <a:spcBef>
                <a:spcPts val="0"/>
              </a:spcBef>
              <a:spcAft>
                <a:spcPts val="0"/>
              </a:spcAft>
              <a:buSzPts val="3600"/>
              <a:buFont typeface="Corbel"/>
              <a:buChar char="❏"/>
            </a:pPr>
            <a:r>
              <a:rPr b="1" lang="en-US" sz="3600">
                <a:latin typeface="Corbel"/>
                <a:ea typeface="Corbel"/>
                <a:cs typeface="Corbel"/>
                <a:sym typeface="Corbel"/>
              </a:rPr>
              <a:t>Sent letters to experts</a:t>
            </a:r>
            <a:endParaRPr b="1" sz="3600">
              <a:latin typeface="Corbel"/>
              <a:ea typeface="Corbel"/>
              <a:cs typeface="Corbel"/>
              <a:sym typeface="Corbel"/>
            </a:endParaRPr>
          </a:p>
          <a:p>
            <a:pPr indent="-457200" lvl="0" marL="457200" rtl="0">
              <a:spcBef>
                <a:spcPts val="0"/>
              </a:spcBef>
              <a:spcAft>
                <a:spcPts val="0"/>
              </a:spcAft>
              <a:buSzPts val="3600"/>
              <a:buFont typeface="Corbel"/>
              <a:buChar char="❏"/>
            </a:pPr>
            <a:r>
              <a:rPr b="1" lang="en-US" sz="3600">
                <a:latin typeface="Corbel"/>
                <a:ea typeface="Corbel"/>
                <a:cs typeface="Corbel"/>
                <a:sym typeface="Corbel"/>
              </a:rPr>
              <a:t>Conducted surveys</a:t>
            </a:r>
            <a:endParaRPr b="1" sz="3600">
              <a:latin typeface="Corbel"/>
              <a:ea typeface="Corbel"/>
              <a:cs typeface="Corbel"/>
              <a:sym typeface="Corbel"/>
            </a:endParaRPr>
          </a:p>
          <a:p>
            <a:pPr indent="-457200" lvl="0" marL="457200" rtl="0">
              <a:spcBef>
                <a:spcPts val="0"/>
              </a:spcBef>
              <a:spcAft>
                <a:spcPts val="0"/>
              </a:spcAft>
              <a:buSzPts val="3600"/>
              <a:buFont typeface="Corbel"/>
              <a:buChar char="❏"/>
            </a:pPr>
            <a:r>
              <a:rPr b="1" lang="en-US" sz="3600">
                <a:latin typeface="Corbel"/>
                <a:ea typeface="Corbel"/>
                <a:cs typeface="Corbel"/>
                <a:sym typeface="Corbel"/>
              </a:rPr>
              <a:t>Conducted interviews</a:t>
            </a:r>
            <a:endParaRPr b="1" sz="3600">
              <a:latin typeface="Corbel"/>
              <a:ea typeface="Corbel"/>
              <a:cs typeface="Corbel"/>
              <a:sym typeface="Corbel"/>
            </a:endParaRPr>
          </a:p>
          <a:p>
            <a:pPr indent="-457200" lvl="0" marL="457200" rtl="0">
              <a:spcBef>
                <a:spcPts val="0"/>
              </a:spcBef>
              <a:spcAft>
                <a:spcPts val="0"/>
              </a:spcAft>
              <a:buSzPts val="3600"/>
              <a:buFont typeface="Corbel"/>
              <a:buChar char="❏"/>
            </a:pPr>
            <a:r>
              <a:rPr b="1" lang="en-US" sz="3600">
                <a:latin typeface="Corbel"/>
                <a:ea typeface="Corbel"/>
                <a:cs typeface="Corbel"/>
                <a:sym typeface="Corbel"/>
              </a:rPr>
              <a:t>Research article, observation, online sources, books, pamphlets, and newspaper</a:t>
            </a:r>
            <a:endParaRPr b="1" sz="3600">
              <a:latin typeface="Corbel"/>
              <a:ea typeface="Corbel"/>
              <a:cs typeface="Corbel"/>
              <a:sym typeface="Corbel"/>
            </a:endParaRPr>
          </a:p>
          <a:p>
            <a:pPr indent="0" lvl="0" marL="0">
              <a:spcBef>
                <a:spcPts val="0"/>
              </a:spcBef>
              <a:spcAft>
                <a:spcPts val="0"/>
              </a:spcAft>
              <a:buNone/>
            </a:pPr>
            <a:r>
              <a:t/>
            </a:r>
            <a:endParaRPr b="1" sz="24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1151350" y="159200"/>
            <a:ext cx="10362000" cy="107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Strength &amp; Weakness Suggestions</a:t>
            </a:r>
            <a:endParaRPr/>
          </a:p>
        </p:txBody>
      </p:sp>
      <p:sp>
        <p:nvSpPr>
          <p:cNvPr id="176" name="Shape 176"/>
          <p:cNvSpPr txBox="1"/>
          <p:nvPr>
            <p:ph idx="1" type="body"/>
          </p:nvPr>
        </p:nvSpPr>
        <p:spPr>
          <a:xfrm>
            <a:off x="4104800" y="1117875"/>
            <a:ext cx="7792500" cy="4989600"/>
          </a:xfrm>
          <a:prstGeom prst="rect">
            <a:avLst/>
          </a:prstGeom>
        </p:spPr>
        <p:txBody>
          <a:bodyPr anchorCtr="0" anchor="t" bIns="91425" lIns="91425" spcFirstLastPara="1" rIns="91425" wrap="square" tIns="91425">
            <a:noAutofit/>
          </a:bodyPr>
          <a:lstStyle/>
          <a:p>
            <a:pPr indent="0" lvl="0" marL="0">
              <a:spcBef>
                <a:spcPts val="900"/>
              </a:spcBef>
              <a:spcAft>
                <a:spcPts val="0"/>
              </a:spcAft>
              <a:buNone/>
            </a:pPr>
            <a:r>
              <a:rPr lang="en-US" sz="2400"/>
              <a:t>Weakness </a:t>
            </a:r>
            <a:endParaRPr sz="2400"/>
          </a:p>
          <a:p>
            <a:pPr indent="-381000" lvl="0" marL="457200" rtl="0">
              <a:spcBef>
                <a:spcPts val="900"/>
              </a:spcBef>
              <a:spcAft>
                <a:spcPts val="0"/>
              </a:spcAft>
              <a:buSzPts val="2400"/>
              <a:buChar char="●"/>
            </a:pPr>
            <a:r>
              <a:rPr lang="en-US" sz="2400"/>
              <a:t>Procrastination </a:t>
            </a:r>
            <a:endParaRPr sz="2400"/>
          </a:p>
          <a:p>
            <a:pPr indent="0" lvl="0" marL="0" rtl="0">
              <a:spcBef>
                <a:spcPts val="900"/>
              </a:spcBef>
              <a:spcAft>
                <a:spcPts val="0"/>
              </a:spcAft>
              <a:buNone/>
            </a:pPr>
            <a:r>
              <a:rPr lang="en-US" sz="2400"/>
              <a:t>I found myself procrastinating from my work with other activities or putting other things before my education.</a:t>
            </a:r>
            <a:endParaRPr sz="2400"/>
          </a:p>
          <a:p>
            <a:pPr indent="-381000" lvl="0" marL="457200" rtl="0">
              <a:spcBef>
                <a:spcPts val="900"/>
              </a:spcBef>
              <a:spcAft>
                <a:spcPts val="0"/>
              </a:spcAft>
              <a:buSzPts val="2400"/>
              <a:buChar char="●"/>
            </a:pPr>
            <a:r>
              <a:rPr lang="en-US" sz="2400"/>
              <a:t>Time management</a:t>
            </a:r>
            <a:endParaRPr sz="2400"/>
          </a:p>
          <a:p>
            <a:pPr indent="0" lvl="0" marL="0" rtl="0">
              <a:spcBef>
                <a:spcPts val="900"/>
              </a:spcBef>
              <a:spcAft>
                <a:spcPts val="0"/>
              </a:spcAft>
              <a:buNone/>
            </a:pPr>
            <a:r>
              <a:rPr lang="en-US" sz="2400"/>
              <a:t>I had poor time management and I never really had a scheduled day. It’s that a person write down their agendas. </a:t>
            </a:r>
            <a:endParaRPr sz="2400"/>
          </a:p>
          <a:p>
            <a:pPr indent="0" lvl="0" marL="0" rtl="0">
              <a:spcBef>
                <a:spcPts val="900"/>
              </a:spcBef>
              <a:spcAft>
                <a:spcPts val="0"/>
              </a:spcAft>
              <a:buNone/>
            </a:pPr>
            <a:r>
              <a:t/>
            </a:r>
            <a:endParaRPr sz="2400"/>
          </a:p>
          <a:p>
            <a:pPr indent="0" lvl="0" marL="0" rtl="0">
              <a:spcBef>
                <a:spcPts val="900"/>
              </a:spcBef>
              <a:spcAft>
                <a:spcPts val="0"/>
              </a:spcAft>
              <a:buNone/>
            </a:pPr>
            <a:r>
              <a:rPr lang="en-US" sz="2400"/>
              <a:t>SUGGESTIONS! Do NOT PROCRASTINATE! Schedule your days according so that you can get work done.  </a:t>
            </a:r>
            <a:endParaRPr sz="2400"/>
          </a:p>
          <a:p>
            <a:pPr indent="0" lvl="0" marL="0" rtl="0">
              <a:spcBef>
                <a:spcPts val="900"/>
              </a:spcBef>
              <a:spcAft>
                <a:spcPts val="0"/>
              </a:spcAft>
              <a:buNone/>
            </a:pPr>
            <a:r>
              <a:rPr lang="en-US"/>
              <a:t>	</a:t>
            </a:r>
            <a:endParaRPr/>
          </a:p>
        </p:txBody>
      </p:sp>
      <p:pic>
        <p:nvPicPr>
          <p:cNvPr id="177" name="Shape 177"/>
          <p:cNvPicPr preferRelativeResize="0"/>
          <p:nvPr/>
        </p:nvPicPr>
        <p:blipFill>
          <a:blip r:embed="rId3">
            <a:alphaModFix/>
          </a:blip>
          <a:stretch>
            <a:fillRect/>
          </a:stretch>
        </p:blipFill>
        <p:spPr>
          <a:xfrm>
            <a:off x="152400" y="1387100"/>
            <a:ext cx="3799999" cy="44632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81" name="Shape 181"/>
        <p:cNvGrpSpPr/>
        <p:nvPr/>
      </p:nvGrpSpPr>
      <p:grpSpPr>
        <a:xfrm>
          <a:off x="0" y="0"/>
          <a:ext cx="0" cy="0"/>
          <a:chOff x="0" y="0"/>
          <a:chExt cx="0" cy="0"/>
        </a:xfrm>
      </p:grpSpPr>
      <p:pic>
        <p:nvPicPr>
          <p:cNvPr descr="A sign on a pole on a city street  Description generated with very high confidence" id="182" name="Shape 182"/>
          <p:cNvPicPr preferRelativeResize="0"/>
          <p:nvPr/>
        </p:nvPicPr>
        <p:blipFill rotWithShape="1">
          <a:blip r:embed="rId3">
            <a:alphaModFix/>
          </a:blip>
          <a:srcRect b="22910" l="0" r="0" t="2090"/>
          <a:stretch/>
        </p:blipFill>
        <p:spPr>
          <a:xfrm>
            <a:off x="20" y="10"/>
            <a:ext cx="12191980" cy="6857990"/>
          </a:xfrm>
          <a:prstGeom prst="rect">
            <a:avLst/>
          </a:prstGeom>
          <a:noFill/>
          <a:ln>
            <a:noFill/>
          </a:ln>
        </p:spPr>
      </p:pic>
      <p:sp>
        <p:nvSpPr>
          <p:cNvPr id="183" name="Shape 183"/>
          <p:cNvSpPr/>
          <p:nvPr/>
        </p:nvSpPr>
        <p:spPr>
          <a:xfrm>
            <a:off x="0" y="0"/>
            <a:ext cx="12191999" cy="6858000"/>
          </a:xfrm>
          <a:prstGeom prst="rect">
            <a:avLst/>
          </a:prstGeom>
          <a:solidFill>
            <a:schemeClr val="dk2">
              <a:alpha val="8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84" name="Shape 184" title="Page Number Shape"/>
          <p:cNvSpPr/>
          <p:nvPr/>
        </p:nvSpPr>
        <p:spPr>
          <a:xfrm>
            <a:off x="11784011" y="5380580"/>
            <a:ext cx="407988" cy="819150"/>
          </a:xfrm>
          <a:custGeom>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1"/>
          </a:solidFill>
          <a:ln>
            <a:noFill/>
          </a:ln>
        </p:spPr>
      </p:sp>
      <p:cxnSp>
        <p:nvCxnSpPr>
          <p:cNvPr id="185" name="Shape 185" title="Horizontal Rule Line"/>
          <p:cNvCxnSpPr/>
          <p:nvPr/>
        </p:nvCxnSpPr>
        <p:spPr>
          <a:xfrm>
            <a:off x="0" y="6199730"/>
            <a:ext cx="4495800" cy="0"/>
          </a:xfrm>
          <a:prstGeom prst="straightConnector1">
            <a:avLst/>
          </a:prstGeom>
          <a:noFill/>
          <a:ln cap="flat" cmpd="sng" w="25400">
            <a:solidFill>
              <a:schemeClr val="accent1"/>
            </a:solidFill>
            <a:prstDash val="solid"/>
            <a:round/>
            <a:headEnd len="sm" w="sm" type="none"/>
            <a:tailEnd len="sm" w="sm" type="none"/>
          </a:ln>
        </p:spPr>
      </p:cxnSp>
      <p:sp>
        <p:nvSpPr>
          <p:cNvPr id="186" name="Shape 186"/>
          <p:cNvSpPr txBox="1"/>
          <p:nvPr>
            <p:ph type="title"/>
          </p:nvPr>
        </p:nvSpPr>
        <p:spPr>
          <a:xfrm>
            <a:off x="294900" y="159200"/>
            <a:ext cx="11897100" cy="925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400"/>
              <a:buFont typeface="Century Schoolbook"/>
              <a:buNone/>
            </a:pPr>
            <a:r>
              <a:rPr lang="en-US">
                <a:solidFill>
                  <a:srgbClr val="FFFFFF"/>
                </a:solidFill>
              </a:rPr>
              <a:t>Summary of Process Research Project</a:t>
            </a:r>
            <a:endParaRPr>
              <a:solidFill>
                <a:srgbClr val="FFFFFF"/>
              </a:solidFill>
            </a:endParaRPr>
          </a:p>
        </p:txBody>
      </p:sp>
      <p:sp>
        <p:nvSpPr>
          <p:cNvPr id="187" name="Shape 187"/>
          <p:cNvSpPr txBox="1"/>
          <p:nvPr>
            <p:ph idx="1" type="body"/>
          </p:nvPr>
        </p:nvSpPr>
        <p:spPr>
          <a:xfrm>
            <a:off x="4495800" y="1084700"/>
            <a:ext cx="7384500" cy="5139600"/>
          </a:xfrm>
          <a:prstGeom prst="rect">
            <a:avLst/>
          </a:prstGeom>
          <a:noFill/>
          <a:ln>
            <a:noFill/>
          </a:ln>
        </p:spPr>
        <p:txBody>
          <a:bodyPr anchorCtr="0" anchor="t" bIns="45700" lIns="91425" spcFirstLastPara="1" rIns="91425" wrap="square" tIns="45700">
            <a:noAutofit/>
          </a:bodyPr>
          <a:lstStyle/>
          <a:p>
            <a:pPr indent="0" lvl="0" marL="0" marR="0" rtl="0" algn="ctr">
              <a:lnSpc>
                <a:spcPct val="112000"/>
              </a:lnSpc>
              <a:spcBef>
                <a:spcPts val="900"/>
              </a:spcBef>
              <a:spcAft>
                <a:spcPts val="0"/>
              </a:spcAft>
              <a:buNone/>
            </a:pPr>
            <a:r>
              <a:rPr lang="en-US" sz="2400">
                <a:solidFill>
                  <a:srgbClr val="FFFFFF"/>
                </a:solidFill>
              </a:rPr>
              <a:t>Overall, the beginning of starting the semester it was simple until weeks went by the workload increased. I’ve learned throughout this course that I was able to write essays every week. It takes a lot of commitment and time to pull of a research project. So far, the research report has helped me better understand how alcohol can affect a person and how to help someone from alcoholism. The course has taught me more about essays, research reports/papers, presentation, etc. I was able to become a better writer than I was before. Begin my first time I’ve done a research project I believe I did pretty well and I am proud with what I was able to produced. If I could do things different I would better time </a:t>
            </a:r>
            <a:r>
              <a:rPr lang="en-US" sz="2400">
                <a:solidFill>
                  <a:srgbClr val="FFFFFF"/>
                </a:solidFill>
              </a:rPr>
              <a:t>manage</a:t>
            </a:r>
            <a:r>
              <a:rPr lang="en-US" sz="2400">
                <a:solidFill>
                  <a:srgbClr val="FFFFFF"/>
                </a:solidFill>
              </a:rPr>
              <a:t> my days. </a:t>
            </a:r>
            <a:endParaRPr sz="2400">
              <a:solidFill>
                <a:srgbClr val="FFFFFF"/>
              </a:solidFill>
            </a:endParaRPr>
          </a:p>
        </p:txBody>
      </p:sp>
      <p:pic>
        <p:nvPicPr>
          <p:cNvPr id="188" name="Shape 188"/>
          <p:cNvPicPr preferRelativeResize="0"/>
          <p:nvPr/>
        </p:nvPicPr>
        <p:blipFill>
          <a:blip r:embed="rId4">
            <a:alphaModFix/>
          </a:blip>
          <a:stretch>
            <a:fillRect/>
          </a:stretch>
        </p:blipFill>
        <p:spPr>
          <a:xfrm>
            <a:off x="1253950" y="951125"/>
            <a:ext cx="1355165" cy="5139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