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avea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aveat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31eb0cb8ed4b4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31eb0cb8ed4b4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31eb0cb8ed4b4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31eb0cb8ed4b4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31eb0cb8ed4b4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31eb0cb8ed4b4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31eb0cb8ed4b4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31eb0cb8ed4b4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31eb0cb8ed4b4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31eb0cb8ed4b4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31eb0cb8ed4b4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31eb0cb8ed4b4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31eb0cb8ed4b4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31eb0cb8ed4b4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31eb0cb8ed4b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31eb0cb8ed4b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31eb0cb8ed4b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31eb0cb8ed4b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31eb0cb8ed4b4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31eb0cb8ed4b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31eb0cb8ed4b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31eb0cb8ed4b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31eb0cb8ed4b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31eb0cb8ed4b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31eb0cb8ed4b4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31eb0cb8ed4b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31eb0cb8ed4b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31eb0cb8ed4b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31eb0cb8ed4b4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31eb0cb8ed4b4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6.jp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374" y="0"/>
            <a:ext cx="37557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-586849" y="89067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30 Day Challenge</a:t>
            </a:r>
            <a:endParaRPr b="1" sz="68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1880" y="257174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Caveat"/>
                <a:ea typeface="Caveat"/>
                <a:cs typeface="Caveat"/>
                <a:sym typeface="Caveat"/>
              </a:rPr>
              <a:t>BE111. Crystal Jang.</a:t>
            </a:r>
            <a:endParaRPr b="1" sz="29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May 11, 2019</a:t>
            </a:r>
            <a:endParaRPr b="1"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62371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</a:t>
            </a:r>
            <a:r>
              <a:rPr b="1" lang="en">
                <a:solidFill>
                  <a:srgbClr val="000000"/>
                </a:solidFill>
              </a:rPr>
              <a:t>did not smoke a cigeratte cause I had  stomach ache.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Thought it was from </a:t>
            </a:r>
            <a:r>
              <a:rPr b="1" lang="en">
                <a:solidFill>
                  <a:srgbClr val="000000"/>
                </a:solidFill>
              </a:rPr>
              <a:t>something that I ate.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But little </a:t>
            </a:r>
            <a:r>
              <a:rPr b="1" lang="en"/>
              <a:t>did I know….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 was …..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733" y="1191557"/>
            <a:ext cx="4463122" cy="343260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914400" y="214626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8038">
            <a:off x="6015999" y="1269318"/>
            <a:ext cx="2783044" cy="278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46387">
            <a:off x="263150" y="2208115"/>
            <a:ext cx="2247400" cy="22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450" y="30700"/>
            <a:ext cx="1914275" cy="19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>
            <p:ph type="title"/>
          </p:nvPr>
        </p:nvSpPr>
        <p:spPr>
          <a:xfrm>
            <a:off x="311699" y="231008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PREGNANT!!! May 13, 2019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608605"/>
            <a:ext cx="8520600" cy="4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As of this day, not a single stick </a:t>
            </a:r>
            <a:r>
              <a:rPr b="1" lang="en">
                <a:solidFill>
                  <a:srgbClr val="000000"/>
                </a:solidFill>
              </a:rPr>
              <a:t>or one can of beer did I picked up.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am emotional about this.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stopped everything for the health of my child.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think it’s also a way of me not smoking or drinking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1839123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Thank You.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32627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May 1. 2019</a:t>
            </a:r>
            <a:endParaRPr b="1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256384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</a:t>
            </a:r>
            <a:r>
              <a:rPr b="1" lang="en">
                <a:solidFill>
                  <a:srgbClr val="000000"/>
                </a:solidFill>
              </a:rPr>
              <a:t>I only smoke 3 cigerattes sticks. 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I </a:t>
            </a:r>
            <a:r>
              <a:rPr b="1" lang="en">
                <a:solidFill>
                  <a:srgbClr val="000000"/>
                </a:solidFill>
              </a:rPr>
              <a:t>smoked one stick right after class at 11pm.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At 4pm, I smoked one cig when I finished dinner.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At 1am, got up and smoke. 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840923" y="1811045"/>
            <a:ext cx="71559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400" y="559125"/>
            <a:ext cx="2436898" cy="3844653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56377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May 2. 2019</a:t>
            </a:r>
            <a:endParaRPr b="1"/>
          </a:p>
        </p:txBody>
      </p:sp>
      <p:sp>
        <p:nvSpPr>
          <p:cNvPr id="70" name="Google Shape;70;p15"/>
          <p:cNvSpPr txBox="1"/>
          <p:nvPr/>
        </p:nvSpPr>
        <p:spPr>
          <a:xfrm>
            <a:off x="311691" y="1158454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*totaly forgot to take pictures* But </a:t>
            </a:r>
            <a:r>
              <a:rPr b="1" lang="en"/>
              <a:t>truthfully, I remember smoking 5 sticks that day. Reason is because I went to my boyfriends family party. And I remember being so full. </a:t>
            </a:r>
            <a:endParaRPr b="1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116" y="2261535"/>
            <a:ext cx="2696728" cy="23648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52749">
            <a:off x="4937828" y="1966295"/>
            <a:ext cx="2120060" cy="2826746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May 3-5, 2019</a:t>
            </a:r>
            <a:endParaRPr b="1"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did not smoke cigeratte because I ate </a:t>
            </a:r>
            <a:r>
              <a:rPr b="1" lang="en">
                <a:solidFill>
                  <a:srgbClr val="000000"/>
                </a:solidFill>
              </a:rPr>
              <a:t>something at the party that made me feel so sick. :( 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78596">
            <a:off x="5807714" y="1898243"/>
            <a:ext cx="2773375" cy="283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" y="2748450"/>
            <a:ext cx="3112950" cy="20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5898" y="1973951"/>
            <a:ext cx="2319595" cy="30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May 6, 2019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12739" y="1083202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The picture in the right shows you what I did to </a:t>
            </a:r>
            <a:r>
              <a:rPr b="1" lang="en">
                <a:solidFill>
                  <a:srgbClr val="000000"/>
                </a:solidFill>
              </a:rPr>
              <a:t>substitute my smoking.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was still recovering from my illness.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So I just chewed this instead and layed down 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Was the reason why I was also absent.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016" y="1809632"/>
            <a:ext cx="3305323" cy="286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May 7, 2019</a:t>
            </a:r>
            <a:endParaRPr b="1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22787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felt better. I </a:t>
            </a:r>
            <a:r>
              <a:rPr b="1" lang="en">
                <a:solidFill>
                  <a:srgbClr val="000000"/>
                </a:solidFill>
              </a:rPr>
              <a:t>moved one </a:t>
            </a:r>
            <a:r>
              <a:rPr b="1" lang="en">
                <a:solidFill>
                  <a:srgbClr val="000000"/>
                </a:solidFill>
              </a:rPr>
              <a:t>cigarette</a:t>
            </a:r>
            <a:r>
              <a:rPr b="1" lang="en">
                <a:solidFill>
                  <a:srgbClr val="000000"/>
                </a:solidFill>
              </a:rPr>
              <a:t> right before my class.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Smoked one after.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0000"/>
                </a:solidFill>
              </a:rPr>
              <a:t>*forgot about my 30 day challenge*</a:t>
            </a:r>
            <a:endParaRPr b="1" sz="20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know for sure that I smoked a lot this night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Because when I drink, I smoke.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Totally bad, I know :(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5588" y="603362"/>
            <a:ext cx="2305534" cy="409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May 8, 2019</a:t>
            </a:r>
            <a:endParaRPr b="1"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Went to class, but felt really </a:t>
            </a:r>
            <a:r>
              <a:rPr b="1" lang="en">
                <a:solidFill>
                  <a:srgbClr val="000000"/>
                </a:solidFill>
              </a:rPr>
              <a:t>drained.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should’ve not drank because I had class the next day.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did not smoke because right when I finished my first class, I went back home and sleep.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But when I got up for my next class at 2, I smoked before and after. That was just about it.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May 9, 2019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As </a:t>
            </a:r>
            <a:r>
              <a:rPr b="1" lang="en">
                <a:solidFill>
                  <a:srgbClr val="000000"/>
                </a:solidFill>
              </a:rPr>
              <a:t>I was thinking to myself, as a heavy smoker, I know I was doing a great job cutting down. Because I could finished my  pack in 1 and half day. And for me to only smoke 5 sticks a day, is a huge thing. 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7184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May 10, 2019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13" y="100403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 </a:t>
            </a:r>
            <a:r>
              <a:rPr b="1" lang="en">
                <a:solidFill>
                  <a:srgbClr val="000000"/>
                </a:solidFill>
              </a:rPr>
              <a:t>went to eat out . And I really forgot how much I smoked.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181" y="1673576"/>
            <a:ext cx="2918122" cy="29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79289">
            <a:off x="526284" y="1888178"/>
            <a:ext cx="2795150" cy="27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94545">
            <a:off x="3246560" y="2103959"/>
            <a:ext cx="2650897" cy="265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