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0"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912"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AF305A-6DEB-436D-83A8-AF9EFC281627}" type="datetimeFigureOut">
              <a:rPr lang="en-US" smtClean="0"/>
              <a:t>5/14/2014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3002DF1-A1D8-4030-A376-24F54321F53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F305A-6DEB-436D-83A8-AF9EFC28162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02DF1-A1D8-4030-A376-24F54321F5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F305A-6DEB-436D-83A8-AF9EFC28162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02DF1-A1D8-4030-A376-24F54321F5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F305A-6DEB-436D-83A8-AF9EFC28162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02DF1-A1D8-4030-A376-24F54321F5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AF305A-6DEB-436D-83A8-AF9EFC28162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02DF1-A1D8-4030-A376-24F54321F53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AF305A-6DEB-436D-83A8-AF9EFC281627}"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02DF1-A1D8-4030-A376-24F54321F5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AF305A-6DEB-436D-83A8-AF9EFC281627}" type="datetimeFigureOut">
              <a:rPr lang="en-US" smtClean="0"/>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002DF1-A1D8-4030-A376-24F54321F5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4AF305A-6DEB-436D-83A8-AF9EFC281627}" type="datetimeFigureOut">
              <a:rPr lang="en-US" smtClean="0"/>
              <a:t>5/14/2014</a:t>
            </a:fld>
            <a:endParaRPr lang="en-US"/>
          </a:p>
        </p:txBody>
      </p:sp>
      <p:sp>
        <p:nvSpPr>
          <p:cNvPr id="8" name="Slide Number Placeholder 7"/>
          <p:cNvSpPr>
            <a:spLocks noGrp="1"/>
          </p:cNvSpPr>
          <p:nvPr>
            <p:ph type="sldNum" sz="quarter" idx="11"/>
          </p:nvPr>
        </p:nvSpPr>
        <p:spPr/>
        <p:txBody>
          <a:bodyPr/>
          <a:lstStyle/>
          <a:p>
            <a:fld id="{F3002DF1-A1D8-4030-A376-24F54321F53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F305A-6DEB-436D-83A8-AF9EFC281627}" type="datetimeFigureOut">
              <a:rPr lang="en-US" smtClean="0"/>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002DF1-A1D8-4030-A376-24F54321F5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AF305A-6DEB-436D-83A8-AF9EFC281627}"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3002DF1-A1D8-4030-A376-24F54321F5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4AF305A-6DEB-436D-83A8-AF9EFC281627}"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02DF1-A1D8-4030-A376-24F54321F5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4AF305A-6DEB-436D-83A8-AF9EFC281627}" type="datetimeFigureOut">
              <a:rPr lang="en-US" smtClean="0"/>
              <a:t>5/14/2014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002DF1-A1D8-4030-A376-24F54321F53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2971800"/>
            <a:ext cx="8029136" cy="2667000"/>
          </a:xfrm>
        </p:spPr>
        <p:txBody>
          <a:bodyPr/>
          <a:lstStyle/>
          <a:p>
            <a:pPr algn="ctr"/>
            <a:r>
              <a:rPr lang="en-US" dirty="0" smtClean="0">
                <a:solidFill>
                  <a:srgbClr val="00B050"/>
                </a:solidFill>
              </a:rPr>
              <a:t>Caffeine Addiction</a:t>
            </a:r>
            <a:br>
              <a:rPr lang="en-US" dirty="0" smtClean="0">
                <a:solidFill>
                  <a:srgbClr val="00B050"/>
                </a:solidFill>
              </a:rPr>
            </a:br>
            <a:endParaRPr lang="en-US" dirty="0">
              <a:solidFill>
                <a:srgbClr val="00B050"/>
              </a:solidFill>
            </a:endParaRPr>
          </a:p>
        </p:txBody>
      </p:sp>
      <p:sp>
        <p:nvSpPr>
          <p:cNvPr id="3" name="Subtitle 2"/>
          <p:cNvSpPr>
            <a:spLocks noGrp="1"/>
          </p:cNvSpPr>
          <p:nvPr>
            <p:ph type="subTitle" idx="1"/>
          </p:nvPr>
        </p:nvSpPr>
        <p:spPr>
          <a:xfrm>
            <a:off x="433050" y="1219200"/>
            <a:ext cx="8025150" cy="1600200"/>
          </a:xfrm>
        </p:spPr>
        <p:txBody>
          <a:bodyPr/>
          <a:lstStyle/>
          <a:p>
            <a:pPr algn="ctr"/>
            <a:r>
              <a:rPr lang="en-US" dirty="0" smtClean="0"/>
              <a:t>Jenna Abantao</a:t>
            </a:r>
          </a:p>
          <a:p>
            <a:pPr algn="ctr"/>
            <a:r>
              <a:rPr lang="en-US" dirty="0" smtClean="0"/>
              <a:t>Northern Marianas College</a:t>
            </a:r>
          </a:p>
          <a:p>
            <a:pPr algn="ctr"/>
            <a:r>
              <a:rPr lang="en-US" dirty="0" smtClean="0"/>
              <a:t>English Composition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82000" cy="5211763"/>
          </a:xfrm>
        </p:spPr>
        <p:txBody>
          <a:bodyPr/>
          <a:lstStyle/>
          <a:p>
            <a:pPr>
              <a:buNone/>
            </a:pPr>
            <a:r>
              <a:rPr lang="en-US" dirty="0" smtClean="0"/>
              <a:t> </a:t>
            </a:r>
            <a:r>
              <a:rPr lang="en-US" dirty="0" smtClean="0"/>
              <a:t>                          </a:t>
            </a:r>
          </a:p>
          <a:p>
            <a:pPr>
              <a:buNone/>
            </a:pPr>
            <a:r>
              <a:rPr lang="en-US" dirty="0" smtClean="0"/>
              <a:t> </a:t>
            </a:r>
            <a:r>
              <a:rPr lang="en-US" dirty="0" smtClean="0"/>
              <a:t>                    </a:t>
            </a:r>
          </a:p>
          <a:p>
            <a:pPr>
              <a:buNone/>
            </a:pPr>
            <a:r>
              <a:rPr lang="en-US" dirty="0" smtClean="0"/>
              <a:t> </a:t>
            </a:r>
            <a:r>
              <a:rPr lang="en-US" dirty="0" smtClean="0"/>
              <a:t>                            </a:t>
            </a:r>
          </a:p>
          <a:p>
            <a:pPr>
              <a:buNone/>
            </a:pPr>
            <a:r>
              <a:rPr lang="en-US" dirty="0" smtClean="0"/>
              <a:t>	</a:t>
            </a:r>
            <a:r>
              <a:rPr lang="en-US" dirty="0" smtClean="0"/>
              <a:t>			    </a:t>
            </a:r>
            <a:r>
              <a:rPr lang="en-US" dirty="0" smtClean="0">
                <a:solidFill>
                  <a:schemeClr val="accent1">
                    <a:lumMod val="60000"/>
                    <a:lumOff val="40000"/>
                  </a:schemeClr>
                </a:solidFill>
                <a:latin typeface="Times New Roman" pitchFamily="18" charset="0"/>
                <a:cs typeface="Times New Roman" pitchFamily="18" charset="0"/>
              </a:rPr>
              <a:t>Thank you</a:t>
            </a:r>
            <a:endParaRPr lang="en-US"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dirty="0" smtClean="0">
                <a:solidFill>
                  <a:srgbClr val="00B050"/>
                </a:solidFill>
                <a:latin typeface="Times New Roman" pitchFamily="18" charset="0"/>
                <a:cs typeface="Times New Roman" pitchFamily="18" charset="0"/>
              </a:rPr>
              <a:t>Caffeine Addiction</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077200" cy="4754563"/>
          </a:xfrm>
        </p:spPr>
        <p:txBody>
          <a:bodyPr>
            <a:normAutofit/>
          </a:bodyPr>
          <a:lstStyle/>
          <a:p>
            <a:r>
              <a:rPr lang="en-US" sz="2400" dirty="0" smtClean="0">
                <a:latin typeface="Times New Roman" pitchFamily="18" charset="0"/>
                <a:cs typeface="Times New Roman" pitchFamily="18" charset="0"/>
              </a:rPr>
              <a:t>I chose this topic because I want to know how many people or how many percent on the island of Saipan is addicted on caffeine or any beverages.</a:t>
            </a:r>
          </a:p>
          <a:p>
            <a:r>
              <a:rPr lang="en-US" sz="2400" dirty="0" smtClean="0">
                <a:latin typeface="Times New Roman" pitchFamily="18" charset="0"/>
                <a:cs typeface="Times New Roman" pitchFamily="18" charset="0"/>
              </a:rPr>
              <a:t>I chose  this topic because I am addicted to coffee also and I want to know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if everyone have the same feeling when they doesn’t have their favorite coffee in the morning. Do they have side effect?</a:t>
            </a:r>
          </a:p>
          <a:p>
            <a:r>
              <a:rPr lang="en-US" sz="2400" dirty="0" smtClean="0">
                <a:latin typeface="Times New Roman" pitchFamily="18" charset="0"/>
                <a:cs typeface="Times New Roman" pitchFamily="18" charset="0"/>
              </a:rPr>
              <a:t>I want to know  how many percent of costumers in a restaurant that have coffee or any caffeine drinks.</a:t>
            </a:r>
          </a:p>
          <a:p>
            <a:r>
              <a:rPr lang="en-US" sz="2400" dirty="0" smtClean="0">
                <a:latin typeface="Times New Roman" pitchFamily="18" charset="0"/>
                <a:cs typeface="Times New Roman" pitchFamily="18" charset="0"/>
              </a:rPr>
              <a:t>I want to know how many  percent of  teenagers, young adults and adults is addicted on the Island of Saipan.</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r>
              <a:rPr lang="en-US" dirty="0" smtClean="0">
                <a:solidFill>
                  <a:srgbClr val="00B050"/>
                </a:solidFill>
                <a:latin typeface="Times New Roman" pitchFamily="18" charset="0"/>
                <a:cs typeface="Times New Roman" pitchFamily="18" charset="0"/>
              </a:rPr>
              <a:t>My Method that I used:</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algn="ctr">
              <a:lnSpc>
                <a:spcPct val="200000"/>
              </a:lnSpc>
              <a:spcBef>
                <a:spcPts val="0"/>
              </a:spcBef>
              <a:buFont typeface="Wingdings" pitchFamily="2" charset="2"/>
              <a:buChar char="v"/>
            </a:pPr>
            <a:r>
              <a:rPr lang="en-US" dirty="0" smtClean="0"/>
              <a:t>Survey</a:t>
            </a:r>
          </a:p>
          <a:p>
            <a:pPr algn="ctr">
              <a:lnSpc>
                <a:spcPct val="200000"/>
              </a:lnSpc>
              <a:spcBef>
                <a:spcPts val="0"/>
              </a:spcBef>
              <a:buFont typeface="Wingdings" pitchFamily="2" charset="2"/>
              <a:buChar char="v"/>
            </a:pPr>
            <a:r>
              <a:rPr lang="en-US" dirty="0" smtClean="0"/>
              <a:t>Observation</a:t>
            </a:r>
          </a:p>
          <a:p>
            <a:pPr algn="ctr">
              <a:lnSpc>
                <a:spcPct val="200000"/>
              </a:lnSpc>
              <a:spcBef>
                <a:spcPts val="0"/>
              </a:spcBef>
              <a:buFont typeface="Wingdings" pitchFamily="2" charset="2"/>
              <a:buChar char="v"/>
            </a:pPr>
            <a:r>
              <a:rPr lang="en-US" dirty="0" smtClean="0"/>
              <a:t>Interview Experts</a:t>
            </a:r>
          </a:p>
          <a:p>
            <a:pPr algn="ctr">
              <a:lnSpc>
                <a:spcPct val="200000"/>
              </a:lnSpc>
              <a:spcBef>
                <a:spcPts val="0"/>
              </a:spcBef>
              <a:buFont typeface="Wingdings" pitchFamily="2" charset="2"/>
              <a:buChar char="v"/>
            </a:pPr>
            <a:r>
              <a:rPr lang="en-US" dirty="0" smtClean="0"/>
              <a:t>Literature Review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latin typeface="Times New Roman" pitchFamily="18" charset="0"/>
                <a:cs typeface="Times New Roman" pitchFamily="18" charset="0"/>
              </a:rPr>
              <a:t>Survey</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305800" cy="4754563"/>
          </a:xfrm>
        </p:spPr>
        <p:txBody>
          <a:bodyPr>
            <a:normAutofit/>
          </a:bodyPr>
          <a:lstStyle/>
          <a:p>
            <a:r>
              <a:rPr lang="en-US" sz="2400" dirty="0" smtClean="0">
                <a:latin typeface="Times New Roman" pitchFamily="18" charset="0"/>
                <a:cs typeface="Times New Roman" pitchFamily="18" charset="0"/>
              </a:rPr>
              <a:t>We did </a:t>
            </a:r>
            <a:r>
              <a:rPr lang="en-US" sz="2400" dirty="0" err="1" smtClean="0">
                <a:latin typeface="Times New Roman" pitchFamily="18" charset="0"/>
                <a:cs typeface="Times New Roman" pitchFamily="18" charset="0"/>
              </a:rPr>
              <a:t>Surveymonkey</a:t>
            </a:r>
            <a:r>
              <a:rPr lang="en-US" sz="2400" dirty="0" smtClean="0">
                <a:latin typeface="Times New Roman" pitchFamily="18" charset="0"/>
                <a:cs typeface="Times New Roman" pitchFamily="18" charset="0"/>
              </a:rPr>
              <a:t> in class, and in result 15 up responds. All the answer is divided in ¼, because a quarter is saying they are not addicted, a quarter is saying they are actually addicted and the other quarter saying they don’t know and lastly they just don’t care. </a:t>
            </a:r>
          </a:p>
          <a:p>
            <a:r>
              <a:rPr lang="en-US" sz="2400" dirty="0" smtClean="0">
                <a:latin typeface="Times New Roman" pitchFamily="18" charset="0"/>
                <a:cs typeface="Times New Roman" pitchFamily="18" charset="0"/>
              </a:rPr>
              <a:t>I also interviewed friends and former classmates, and the respond that I get is as a working students coffee is a really help to do work and studies. They said chocolates I a really help too. And few respond that they only drink soft drinks sometimes</a:t>
            </a:r>
          </a:p>
          <a:p>
            <a:r>
              <a:rPr lang="en-US" sz="2400" dirty="0" smtClean="0">
                <a:latin typeface="Times New Roman" pitchFamily="18" charset="0"/>
                <a:cs typeface="Times New Roman" pitchFamily="18" charset="0"/>
              </a:rPr>
              <a:t>Teenagers is the most involved with to much caffeine with energy drinks, coffee and tea.</a:t>
            </a:r>
          </a:p>
          <a:p>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r>
              <a:rPr lang="en-US" dirty="0" smtClean="0">
                <a:solidFill>
                  <a:srgbClr val="00B050"/>
                </a:solidFill>
                <a:latin typeface="Times New Roman" pitchFamily="18" charset="0"/>
                <a:cs typeface="Times New Roman" pitchFamily="18" charset="0"/>
              </a:rPr>
              <a:t>Observation</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pPr>
              <a:buFont typeface="Wingdings" pitchFamily="2" charset="2"/>
              <a:buChar char="Ø"/>
            </a:pPr>
            <a:r>
              <a:rPr lang="en-US" sz="2800" dirty="0" smtClean="0">
                <a:latin typeface="Times New Roman" pitchFamily="18" charset="0"/>
                <a:cs typeface="Times New Roman" pitchFamily="18" charset="0"/>
              </a:rPr>
              <a:t>I got a chance to observe restaurants this time, Sherly’s, Java Joe’s, KFC.</a:t>
            </a:r>
          </a:p>
          <a:p>
            <a:pPr>
              <a:buFont typeface="Wingdings" pitchFamily="2" charset="2"/>
              <a:buChar char="Ø"/>
            </a:pPr>
            <a:r>
              <a:rPr lang="en-US" sz="2800" dirty="0" smtClean="0">
                <a:latin typeface="Times New Roman" pitchFamily="18" charset="0"/>
                <a:cs typeface="Times New Roman" pitchFamily="18" charset="0"/>
              </a:rPr>
              <a:t>At Sherly’s have mostly family gathering so, mostly they have soft drinks. In the morning they have mostly adults having coffee.</a:t>
            </a:r>
          </a:p>
          <a:p>
            <a:pPr>
              <a:buFont typeface="Wingdings" pitchFamily="2" charset="2"/>
              <a:buChar char="Ø"/>
            </a:pPr>
            <a:r>
              <a:rPr lang="en-US" sz="2800" dirty="0" smtClean="0">
                <a:latin typeface="Times New Roman" pitchFamily="18" charset="0"/>
                <a:cs typeface="Times New Roman" pitchFamily="18" charset="0"/>
              </a:rPr>
              <a:t>Java Joe’s mostly have teenagers and young adults, this place is a common place for doing projects, homework and meetings. So, having coffee, chocolate shake is very common.</a:t>
            </a:r>
          </a:p>
          <a:p>
            <a:pPr>
              <a:buFont typeface="Wingdings" pitchFamily="2" charset="2"/>
              <a:buChar char="Ø"/>
            </a:pPr>
            <a:r>
              <a:rPr lang="en-US" sz="2800" dirty="0" smtClean="0">
                <a:latin typeface="Times New Roman" pitchFamily="18" charset="0"/>
                <a:cs typeface="Times New Roman" pitchFamily="18" charset="0"/>
              </a:rPr>
              <a:t>KFC is a place for family, so mostly kids like soft drinks.</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r>
              <a:rPr lang="en-US" dirty="0" smtClean="0">
                <a:solidFill>
                  <a:srgbClr val="00B050"/>
                </a:solidFill>
                <a:latin typeface="Times New Roman" pitchFamily="18" charset="0"/>
                <a:cs typeface="Times New Roman" pitchFamily="18" charset="0"/>
              </a:rPr>
              <a:t>Interview Experts</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lstStyle/>
          <a:p>
            <a:pPr>
              <a:buClr>
                <a:srgbClr val="00B0F0"/>
              </a:buClr>
              <a:buFont typeface="Wingdings" pitchFamily="2" charset="2"/>
              <a:buChar char="v"/>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 interview a couple of nurses and a doctor, and their answer is similar to each other they said that caffeine is good but not to much. Because if its too much it may cause you heart problems like irregular heart beat and insomnia. Some may have side effect if they don’t have a caffeine in their body per day. </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r>
              <a:rPr lang="en-US" dirty="0" smtClean="0">
                <a:solidFill>
                  <a:srgbClr val="00B050"/>
                </a:solidFill>
                <a:latin typeface="Times New Roman" pitchFamily="18" charset="0"/>
                <a:cs typeface="Times New Roman" pitchFamily="18" charset="0"/>
              </a:rPr>
              <a:t>  Literature Review</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lstStyle/>
          <a:p>
            <a:pPr>
              <a:buFont typeface="Wingdings" pitchFamily="2" charset="2"/>
              <a:buChar char="q"/>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t>
            </a:r>
            <a:r>
              <a:rPr lang="en-US" dirty="0" smtClean="0">
                <a:latin typeface="Times New Roman" pitchFamily="18" charset="0"/>
                <a:cs typeface="Times New Roman" pitchFamily="18" charset="0"/>
              </a:rPr>
              <a:t>iterature </a:t>
            </a:r>
            <a:r>
              <a:rPr lang="en-US"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eview is really helpful, but this is to broad. There are a lots of it that you need to sort out. </a:t>
            </a:r>
            <a:r>
              <a:rPr lang="en-US"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t is really going to buy some time if you base your research on literature.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r>
              <a:rPr lang="en-US" dirty="0" smtClean="0">
                <a:solidFill>
                  <a:srgbClr val="0070C0"/>
                </a:solidFill>
                <a:latin typeface="Times New Roman" pitchFamily="18" charset="0"/>
                <a:cs typeface="Times New Roman" pitchFamily="18" charset="0"/>
              </a:rPr>
              <a:t>Findings</a:t>
            </a:r>
            <a:endParaRPr lang="en-US"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305800" cy="4830763"/>
          </a:xfrm>
        </p:spPr>
        <p:txBody>
          <a:bodyPr/>
          <a:lstStyle/>
          <a:p>
            <a:pPr>
              <a:buFont typeface="Courier New" pitchFamily="49" charset="0"/>
              <a:buChar char="o"/>
            </a:pPr>
            <a:r>
              <a:rPr lang="en-US" dirty="0" smtClean="0"/>
              <a:t> </a:t>
            </a:r>
            <a:r>
              <a:rPr lang="en-US" dirty="0" smtClean="0">
                <a:latin typeface="Times New Roman" pitchFamily="18" charset="0"/>
                <a:cs typeface="Times New Roman" pitchFamily="18" charset="0"/>
              </a:rPr>
              <a:t>In the results of my findings, caffeine is good but not much. That is why we call it the legal drug, it may help us in our daily basis. It may relive stress and keep us awake as stimulant to our body. </a:t>
            </a:r>
          </a:p>
          <a:p>
            <a:pPr>
              <a:buFont typeface="Courier New" pitchFamily="49" charset="0"/>
              <a:buChar char="o"/>
            </a:pPr>
            <a:r>
              <a:rPr lang="en-US" dirty="0" smtClean="0">
                <a:latin typeface="Times New Roman" pitchFamily="18" charset="0"/>
                <a:cs typeface="Times New Roman" pitchFamily="18" charset="0"/>
              </a:rPr>
              <a:t>To much caffeine may lead to have some heart problems and irregular heart beat and insomnia.</a:t>
            </a:r>
          </a:p>
          <a:p>
            <a:pPr>
              <a:buFont typeface="Courier New" pitchFamily="49" charset="0"/>
              <a:buChar char="o"/>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pPr algn="ctr"/>
            <a:r>
              <a:rPr lang="en-US" dirty="0" smtClean="0">
                <a:solidFill>
                  <a:srgbClr val="7030A0"/>
                </a:solidFill>
                <a:latin typeface="Times New Roman" pitchFamily="18" charset="0"/>
                <a:cs typeface="Times New Roman" pitchFamily="18" charset="0"/>
              </a:rPr>
              <a:t>Reflection</a:t>
            </a:r>
            <a:endParaRPr lang="en-US" dirty="0">
              <a:solidFill>
                <a:srgbClr val="7030A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305800" cy="4906963"/>
          </a:xfrm>
        </p:spPr>
        <p:txBody>
          <a:bodyPr/>
          <a:lstStyle/>
          <a:p>
            <a:r>
              <a:rPr lang="en-US" dirty="0" smtClean="0">
                <a:latin typeface="Times New Roman" pitchFamily="18" charset="0"/>
                <a:cs typeface="Times New Roman" pitchFamily="18" charset="0"/>
              </a:rPr>
              <a:t>I probably do more about this research in the near future. But for some reason I will base and make it more relate to my major which is Business Major.</a:t>
            </a:r>
          </a:p>
          <a:p>
            <a:r>
              <a:rPr lang="en-US" dirty="0" smtClean="0">
                <a:latin typeface="Times New Roman" pitchFamily="18" charset="0"/>
                <a:cs typeface="Times New Roman" pitchFamily="18" charset="0"/>
              </a:rPr>
              <a:t>This topic is very interesting to me and I want to know more of it.</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574</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Technic</vt:lpstr>
      <vt:lpstr>Caffeine Addiction </vt:lpstr>
      <vt:lpstr>Caffeine Addiction</vt:lpstr>
      <vt:lpstr>My Method that I used:</vt:lpstr>
      <vt:lpstr>Survey</vt:lpstr>
      <vt:lpstr>Observation</vt:lpstr>
      <vt:lpstr>Interview Experts</vt:lpstr>
      <vt:lpstr>  Literature Review</vt:lpstr>
      <vt:lpstr>Findings</vt:lpstr>
      <vt:lpstr>Reflection</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Caffeine Addiction</dc:title>
  <dc:creator>Jhen</dc:creator>
  <cp:lastModifiedBy>Jhen</cp:lastModifiedBy>
  <cp:revision>17</cp:revision>
  <dcterms:created xsi:type="dcterms:W3CDTF">2014-05-14T11:11:10Z</dcterms:created>
  <dcterms:modified xsi:type="dcterms:W3CDTF">2014-05-14T13:01:45Z</dcterms:modified>
</cp:coreProperties>
</file>