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Abuse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Physical</c:v>
                </c:pt>
                <c:pt idx="1">
                  <c:v>Emotional</c:v>
                </c:pt>
                <c:pt idx="2">
                  <c:v>Neglect</c:v>
                </c:pt>
                <c:pt idx="3">
                  <c:v>Sexual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29</c:v>
                </c:pt>
                <c:pt idx="2">
                  <c:v>54</c:v>
                </c:pt>
                <c:pt idx="3">
                  <c:v>52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Child Abuse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Child Abuse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9120"/>
        <c:axId val="8551040"/>
      </c:barChart>
      <c:catAx>
        <c:axId val="854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551040"/>
        <c:crosses val="autoZero"/>
        <c:auto val="1"/>
        <c:lblAlgn val="ctr"/>
        <c:lblOffset val="100"/>
        <c:noMultiLvlLbl val="0"/>
      </c:catAx>
      <c:valAx>
        <c:axId val="855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0.47222</cdr:x>
      <cdr:y>0.45458</cdr:y>
    </cdr:from>
    <cdr:to>
      <cdr:x>0.63889</cdr:x>
      <cdr:y>0.55559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20574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Emotional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0.42593</cdr:x>
      <cdr:y>0.65661</cdr:y>
    </cdr:from>
    <cdr:to>
      <cdr:x>0.62037</cdr:x>
      <cdr:y>0.72396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200" y="29718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Neglect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0.26852</cdr:x>
      <cdr:y>0.67345</cdr:y>
    </cdr:from>
    <cdr:to>
      <cdr:x>0.47222</cdr:x>
      <cdr:y>0.80814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09800" y="3048000"/>
          <a:ext cx="1676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Sexual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0.42593</cdr:x>
      <cdr:y>0.31731</cdr:y>
    </cdr:from>
    <cdr:to>
      <cdr:x>0.50926</cdr:x>
      <cdr:y>0.39106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05200" y="1436132"/>
          <a:ext cx="685800" cy="33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35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0.53704</cdr:x>
      <cdr:y>0.3704</cdr:y>
    </cdr:from>
    <cdr:to>
      <cdr:x>0.60185</cdr:x>
      <cdr:y>0.43315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19600" y="1676400"/>
          <a:ext cx="533400" cy="28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29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0.44444</cdr:x>
      <cdr:y>0.77447</cdr:y>
    </cdr:from>
    <cdr:to>
      <cdr:x>0.5463</cdr:x>
      <cdr:y>0.87548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57600" y="35052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0.4537</cdr:x>
      <cdr:y>0.72396</cdr:y>
    </cdr:from>
    <cdr:to>
      <cdr:x>0.53704</cdr:x>
      <cdr:y>0.7913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33800" y="32766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54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0.28704</cdr:x>
      <cdr:y>0.7913</cdr:y>
    </cdr:from>
    <cdr:to>
      <cdr:x>0.38889</cdr:x>
      <cdr:y>0.87548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62200" y="35814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52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0.25</cdr:x>
      <cdr:y>0.50509</cdr:y>
    </cdr:from>
    <cdr:to>
      <cdr:x>0.36111</cdr:x>
      <cdr:y>0.58927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057400" y="2286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72</a:t>
          </a:r>
          <a:endParaRPr lang="en-US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D5F5-F698-43FE-9E31-AD0FF69EA85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07D-3D49-4C31-976A-31086B5C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 ABUSE BY PARENTS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Therapy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9816"/>
            <a:ext cx="6096000" cy="40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10300" cy="429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586288" cy="30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8390"/>
            <a:ext cx="6248400" cy="41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731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370118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2943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3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1" y="1371600"/>
            <a:ext cx="6284495" cy="450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78" y="881410"/>
            <a:ext cx="4953000" cy="51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2310"/>
            <a:ext cx="5651356" cy="35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0" y="228599"/>
            <a:ext cx="8683490" cy="652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2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762000"/>
          </a:xfrm>
        </p:spPr>
        <p:txBody>
          <a:bodyPr/>
          <a:lstStyle/>
          <a:p>
            <a:r>
              <a:rPr lang="en-US" dirty="0" smtClean="0"/>
              <a:t>Parent Abuse Impact On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Self Harm &amp; Suicidal 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Insecurities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Feeling Unwanted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Education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11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 Parent Abuses Their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Childhood</a:t>
            </a:r>
          </a:p>
          <a:p>
            <a:r>
              <a:rPr lang="en-US" sz="5400" dirty="0" smtClean="0"/>
              <a:t>Unrealistic Expectations</a:t>
            </a:r>
          </a:p>
          <a:p>
            <a:r>
              <a:rPr lang="en-US" sz="5400" dirty="0" smtClean="0"/>
              <a:t>Drugs Or Alcohol Use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27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CHILDREN SURVEY</a:t>
            </a:r>
          </a:p>
          <a:p>
            <a:pPr marL="0" lvl="0" indent="0">
              <a:buNone/>
            </a:pPr>
            <a:r>
              <a:rPr lang="en-US" dirty="0" smtClean="0"/>
              <a:t>1.Have </a:t>
            </a:r>
            <a:r>
              <a:rPr lang="en-US" dirty="0"/>
              <a:t>you ever been abused by your parent?</a:t>
            </a:r>
          </a:p>
          <a:p>
            <a:pPr marL="0" indent="0">
              <a:buNone/>
            </a:pPr>
            <a:r>
              <a:rPr lang="en-US" dirty="0" err="1"/>
              <a:t>a.Yes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b.No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 Do you think that abuse by parents makes a child feel unwanted             </a:t>
            </a:r>
          </a:p>
          <a:p>
            <a:pPr marL="0" indent="0">
              <a:buNone/>
            </a:pPr>
            <a:r>
              <a:rPr lang="en-US" dirty="0"/>
              <a:t>          and think of suicidal act?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</a:t>
            </a:r>
            <a:r>
              <a:rPr lang="en-US" dirty="0" err="1" smtClean="0"/>
              <a:t>a.Yes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b.No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Does abuse by parents affect a child’s education? Why?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does child abuse affect you? 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In what ways do you think child abuse can be prevented?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Parent Survey</a:t>
            </a:r>
          </a:p>
          <a:p>
            <a:pPr marL="0" lvl="0" indent="0">
              <a:buNone/>
            </a:pPr>
            <a:r>
              <a:rPr lang="en-US" dirty="0"/>
              <a:t>Have you been abused by your parent as a young kid?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What do you think causes a parent to abuse their child?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Have you ever experience or encounter any child abuse caused by use of Alcohol or Drugs?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What do you think every parent need to do to prevent child abuse?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out of 15 – Suicidal Act ( Child)</a:t>
            </a:r>
          </a:p>
          <a:p>
            <a:r>
              <a:rPr lang="en-US" dirty="0" smtClean="0"/>
              <a:t>13 out of 15- Education( Child)</a:t>
            </a:r>
          </a:p>
          <a:p>
            <a:r>
              <a:rPr lang="en-US" dirty="0" smtClean="0"/>
              <a:t>10 out of 15- Trouble Parenting ( Parent)</a:t>
            </a:r>
          </a:p>
          <a:p>
            <a:r>
              <a:rPr lang="en-US" dirty="0" smtClean="0"/>
              <a:t>3 out of 15 – Alcohol and Drugs ( Parent)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153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CHILD ABUSE BY PARENTS</vt:lpstr>
      <vt:lpstr>PowerPoint Presentation</vt:lpstr>
      <vt:lpstr>PowerPoint Presentation</vt:lpstr>
      <vt:lpstr>PowerPoint Presentation</vt:lpstr>
      <vt:lpstr>Parent Abuse Impact On Children</vt:lpstr>
      <vt:lpstr>Why A Parent Abuses Their Children</vt:lpstr>
      <vt:lpstr>Children Survey</vt:lpstr>
      <vt:lpstr>Parent Survey</vt:lpstr>
      <vt:lpstr>SURVEY RESULTS</vt:lpstr>
      <vt:lpstr>Parent 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ABUSE BY PARENTS</dc:title>
  <dc:creator>Sharmaine Alarzar</dc:creator>
  <cp:lastModifiedBy>Sharmaine Alarzar</cp:lastModifiedBy>
  <cp:revision>11</cp:revision>
  <dcterms:created xsi:type="dcterms:W3CDTF">2017-11-17T10:56:20Z</dcterms:created>
  <dcterms:modified xsi:type="dcterms:W3CDTF">2017-11-19T13:25:51Z</dcterms:modified>
</cp:coreProperties>
</file>