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2EA5FD-7B23-469B-833B-CDB46250B32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48258D-79CC-42B3-BB7F-E8D237CC2EA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Cigarette Tax Increase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Lorein Angelique B. Soriano</a:t>
            </a:r>
            <a:endParaRPr lang="en-US" dirty="0"/>
          </a:p>
        </p:txBody>
      </p:sp>
      <p:pic>
        <p:nvPicPr>
          <p:cNvPr id="4" name="Picture 3" descr="Cigarettes-and-money-9-11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04800"/>
            <a:ext cx="4838700" cy="322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have’s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Larger people to survey</a:t>
            </a:r>
          </a:p>
          <a:p>
            <a:r>
              <a:rPr lang="en-US" sz="3600" dirty="0" smtClean="0"/>
              <a:t>At least three sets of expert in each field chosen (</a:t>
            </a:r>
            <a:r>
              <a:rPr lang="en-US" sz="3600" dirty="0" err="1" smtClean="0"/>
              <a:t>gov’t</a:t>
            </a:r>
            <a:r>
              <a:rPr lang="en-US" sz="3600" dirty="0" smtClean="0"/>
              <a:t>, business, healthcare)</a:t>
            </a:r>
          </a:p>
          <a:p>
            <a:r>
              <a:rPr lang="en-US" sz="3600" dirty="0" smtClean="0"/>
              <a:t>More time</a:t>
            </a:r>
          </a:p>
          <a:p>
            <a:r>
              <a:rPr lang="en-US" sz="3600" dirty="0" smtClean="0"/>
              <a:t>Interview at least 5 smokers and analyze their answers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Funny</a:t>
            </a:r>
            <a:endParaRPr lang="en-US" dirty="0"/>
          </a:p>
        </p:txBody>
      </p:sp>
      <p:pic>
        <p:nvPicPr>
          <p:cNvPr id="4" name="Picture 3" descr="ppt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371600"/>
            <a:ext cx="5638801" cy="556245"/>
          </a:xfrm>
          <a:prstGeom prst="rect">
            <a:avLst/>
          </a:prstGeom>
        </p:spPr>
      </p:pic>
      <p:pic>
        <p:nvPicPr>
          <p:cNvPr id="5" name="Picture 4" descr="ppt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81200"/>
            <a:ext cx="6088936" cy="562202"/>
          </a:xfrm>
          <a:prstGeom prst="rect">
            <a:avLst/>
          </a:prstGeom>
        </p:spPr>
      </p:pic>
      <p:pic>
        <p:nvPicPr>
          <p:cNvPr id="6" name="Picture 5" descr="ppt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2743200"/>
            <a:ext cx="3830598" cy="457385"/>
          </a:xfrm>
          <a:prstGeom prst="rect">
            <a:avLst/>
          </a:prstGeom>
        </p:spPr>
      </p:pic>
      <p:pic>
        <p:nvPicPr>
          <p:cNvPr id="7" name="Picture 6" descr="ppt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29000"/>
            <a:ext cx="8680784" cy="1305453"/>
          </a:xfrm>
          <a:prstGeom prst="rect">
            <a:avLst/>
          </a:prstGeom>
        </p:spPr>
      </p:pic>
      <p:pic>
        <p:nvPicPr>
          <p:cNvPr id="8" name="Picture 7" descr="ppt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6400" y="5029200"/>
            <a:ext cx="6336686" cy="571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Gained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Conducting a primary research</a:t>
            </a:r>
          </a:p>
          <a:p>
            <a:r>
              <a:rPr lang="en-US" sz="4800" dirty="0" smtClean="0"/>
              <a:t>Academic Writing</a:t>
            </a:r>
          </a:p>
          <a:p>
            <a:r>
              <a:rPr lang="en-US" sz="4800" dirty="0" smtClean="0"/>
              <a:t>APA format</a:t>
            </a:r>
          </a:p>
          <a:p>
            <a:r>
              <a:rPr lang="en-US" sz="4800" dirty="0" smtClean="0"/>
              <a:t>Writing an academic thesis statement </a:t>
            </a:r>
            <a:r>
              <a:rPr lang="en-US" sz="4800" dirty="0" smtClean="0">
                <a:sym typeface="Wingdings" pitchFamily="2" charset="2"/>
              </a:rPr>
              <a:t>:)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Primary: What are the plausible effects if the Healthcare Impact Tax Act bill gets approved?</a:t>
            </a:r>
          </a:p>
          <a:p>
            <a:r>
              <a:rPr lang="en-US" sz="3600" dirty="0" smtClean="0"/>
              <a:t>Secondary: </a:t>
            </a:r>
          </a:p>
          <a:p>
            <a:pPr lvl="3"/>
            <a:r>
              <a:rPr lang="en-US" sz="2800" dirty="0" smtClean="0"/>
              <a:t>Will the tax reduce the consumption of cigarettes?</a:t>
            </a:r>
          </a:p>
          <a:p>
            <a:pPr lvl="3"/>
            <a:r>
              <a:rPr lang="en-US" sz="2800" dirty="0" smtClean="0"/>
              <a:t>What will be the bill’s impact to the economy?</a:t>
            </a:r>
          </a:p>
          <a:p>
            <a:pPr lvl="3"/>
            <a:r>
              <a:rPr lang="en-US" sz="2800" dirty="0" smtClean="0"/>
              <a:t>Will the revenue generated go to CHCC?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Surveys: </a:t>
            </a:r>
          </a:p>
          <a:p>
            <a:pPr lvl="3"/>
            <a:r>
              <a:rPr lang="en-US" dirty="0" smtClean="0"/>
              <a:t>Tax Hike Bill Survey: 22 respondents</a:t>
            </a:r>
          </a:p>
          <a:p>
            <a:pPr lvl="3"/>
            <a:r>
              <a:rPr lang="en-US" dirty="0" smtClean="0"/>
              <a:t>Smokers Only Survey For Tax  Hike Bill: 10 respondents</a:t>
            </a:r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r>
              <a:rPr lang="en-US" dirty="0" smtClean="0"/>
              <a:t>Significant questions:  </a:t>
            </a:r>
          </a:p>
          <a:p>
            <a:pPr lvl="3">
              <a:buNone/>
            </a:pPr>
            <a:r>
              <a:rPr lang="en-US" dirty="0" smtClean="0"/>
              <a:t>For SC#1: Will the frequency of people decrease if the tax/price of cigarette increases?</a:t>
            </a:r>
          </a:p>
          <a:p>
            <a:pPr lvl="3">
              <a:buNone/>
            </a:pPr>
            <a:r>
              <a:rPr lang="en-US" dirty="0" smtClean="0"/>
              <a:t>I will decrease my consumption of cigarette if the tax increases.</a:t>
            </a:r>
          </a:p>
          <a:p>
            <a:pPr lvl="3">
              <a:buNone/>
            </a:pPr>
            <a:r>
              <a:rPr lang="en-US" dirty="0" smtClean="0"/>
              <a:t>ForSC#2: Will the tax increase have a positive, negative, or neutral effect to the economy?</a:t>
            </a:r>
          </a:p>
          <a:p>
            <a:pPr lvl="3">
              <a:buNone/>
            </a:pPr>
            <a:r>
              <a:rPr lang="en-US" dirty="0" smtClean="0"/>
              <a:t>For SC#3: Do you think the revenue generated go to CHCC?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Interview Experts</a:t>
            </a:r>
          </a:p>
          <a:p>
            <a:pPr lvl="1"/>
            <a:r>
              <a:rPr lang="en-US" dirty="0" smtClean="0"/>
              <a:t>Economist: Dave Guerrero</a:t>
            </a:r>
          </a:p>
          <a:p>
            <a:pPr lvl="2"/>
            <a:r>
              <a:rPr lang="en-US" dirty="0" smtClean="0"/>
              <a:t>Via e-mail</a:t>
            </a:r>
          </a:p>
          <a:p>
            <a:pPr lvl="2"/>
            <a:r>
              <a:rPr lang="en-US" dirty="0" smtClean="0"/>
              <a:t>Questions asked: </a:t>
            </a:r>
          </a:p>
          <a:p>
            <a:pPr lvl="3"/>
            <a:r>
              <a:rPr lang="en-US" dirty="0" smtClean="0"/>
              <a:t>regarding the efficiency of the bill to decrease people’s consumption of cigarette.</a:t>
            </a:r>
          </a:p>
          <a:p>
            <a:pPr lvl="3"/>
            <a:r>
              <a:rPr lang="en-US" dirty="0" smtClean="0"/>
              <a:t>Effect to the economy</a:t>
            </a:r>
          </a:p>
          <a:p>
            <a:pPr lvl="1"/>
            <a:r>
              <a:rPr lang="en-US" dirty="0" smtClean="0"/>
              <a:t>Tobacco and Control Prev. </a:t>
            </a:r>
            <a:r>
              <a:rPr lang="en-US" dirty="0" err="1" smtClean="0"/>
              <a:t>Prog</a:t>
            </a:r>
            <a:r>
              <a:rPr lang="en-US" dirty="0" smtClean="0"/>
              <a:t>. of CHCC: Rebecca Robles</a:t>
            </a:r>
          </a:p>
          <a:p>
            <a:pPr lvl="2"/>
            <a:r>
              <a:rPr lang="en-US" dirty="0" smtClean="0"/>
              <a:t>Conducted in an office</a:t>
            </a:r>
          </a:p>
          <a:p>
            <a:pPr lvl="2"/>
            <a:r>
              <a:rPr lang="en-US" dirty="0" smtClean="0"/>
              <a:t>Questions asked:</a:t>
            </a:r>
          </a:p>
          <a:p>
            <a:pPr lvl="3"/>
            <a:r>
              <a:rPr lang="en-US" dirty="0" smtClean="0"/>
              <a:t>Will it decrease the people’s frequency of smoking (thus decreasing NCDs)</a:t>
            </a:r>
          </a:p>
          <a:p>
            <a:pPr lvl="3"/>
            <a:r>
              <a:rPr lang="en-US" dirty="0" smtClean="0"/>
              <a:t>Will the proceeds go to CHCC?</a:t>
            </a:r>
          </a:p>
          <a:p>
            <a:pPr lvl="3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Survey question: There will be a decrease in people’s frequency of smoking if the tax is approved.</a:t>
            </a:r>
            <a:endParaRPr lang="en-US" dirty="0" smtClean="0"/>
          </a:p>
          <a:p>
            <a:pPr lvl="1"/>
            <a:r>
              <a:rPr lang="en-US" dirty="0" smtClean="0"/>
              <a:t>45</a:t>
            </a:r>
            <a:r>
              <a:rPr lang="en-US" dirty="0" smtClean="0"/>
              <a:t>% reported they “strongly agree” and 36% said they “agree”. On the second survey intended for smokers only, 20% of respondents “strongly agree” and 50% “agree” with the same statement given in the first survey. </a:t>
            </a:r>
            <a:endParaRPr lang="en-US" dirty="0" smtClean="0"/>
          </a:p>
          <a:p>
            <a:pPr lvl="1"/>
            <a:r>
              <a:rPr lang="en-US" dirty="0" smtClean="0"/>
              <a:t>Dave Guerrero: </a:t>
            </a:r>
            <a:r>
              <a:rPr lang="en-US" dirty="0" smtClean="0"/>
              <a:t>“Simply, an increase in price of an additional 70% on cigarettes and tobacco will undoubtedly reduce its </a:t>
            </a:r>
            <a:r>
              <a:rPr lang="en-US" dirty="0" smtClean="0"/>
              <a:t>consumption”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Negative impact on economy</a:t>
            </a:r>
          </a:p>
          <a:p>
            <a:pPr lvl="3"/>
            <a:r>
              <a:rPr lang="en-US" sz="2400" dirty="0" smtClean="0"/>
              <a:t>Unintended consequences</a:t>
            </a:r>
          </a:p>
          <a:p>
            <a:pPr lvl="5"/>
            <a:r>
              <a:rPr lang="en-US" sz="2000" dirty="0" smtClean="0"/>
              <a:t>Encourages low quality products</a:t>
            </a:r>
          </a:p>
          <a:p>
            <a:pPr lvl="5"/>
            <a:r>
              <a:rPr lang="en-US" sz="2000" dirty="0" smtClean="0"/>
              <a:t>Emergence of cigarette black market (smuggling)</a:t>
            </a:r>
          </a:p>
          <a:p>
            <a:pPr lvl="3"/>
            <a:r>
              <a:rPr lang="en-US" sz="2400" dirty="0" smtClean="0"/>
              <a:t>Survey question: </a:t>
            </a:r>
            <a:r>
              <a:rPr lang="en-US" sz="2400" dirty="0" smtClean="0"/>
              <a:t>whether or not an increase in smuggling of cigarettes would become an issue or already an issue, </a:t>
            </a:r>
            <a:endParaRPr lang="en-US" sz="2400" dirty="0" smtClean="0"/>
          </a:p>
          <a:p>
            <a:pPr lvl="5"/>
            <a:r>
              <a:rPr lang="en-US" sz="2000" dirty="0" smtClean="0"/>
              <a:t>a </a:t>
            </a:r>
            <a:r>
              <a:rPr lang="en-US" sz="2000" dirty="0" smtClean="0"/>
              <a:t>majority answer had prevailed. In the first survey, 50% answered “yes it’s already an issue” and 40% said “yes it will be an issue”; in the smokers-only survey, 70% answered “yes it’s already and issue” and 30% said “yes, it will be an issue.” </a:t>
            </a:r>
            <a:endParaRPr lang="en-US" sz="2000" dirty="0" smtClean="0"/>
          </a:p>
          <a:p>
            <a:pPr lvl="3"/>
            <a:r>
              <a:rPr lang="en-US" sz="2400" dirty="0" smtClean="0"/>
              <a:t>Ad valorem is costly to collect</a:t>
            </a:r>
          </a:p>
          <a:p>
            <a:pPr lvl="3"/>
            <a:r>
              <a:rPr lang="en-US" sz="2400" dirty="0" smtClean="0"/>
              <a:t>Spending money to solve black market problem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Uncertainty in the proceeds going to CHCC.</a:t>
            </a:r>
          </a:p>
          <a:p>
            <a:pPr lvl="1"/>
            <a:r>
              <a:rPr lang="en-US" dirty="0" smtClean="0"/>
              <a:t>Rebecca Robles: </a:t>
            </a:r>
            <a:r>
              <a:rPr lang="en-US" dirty="0" smtClean="0"/>
              <a:t>“the idea of the </a:t>
            </a:r>
            <a:r>
              <a:rPr lang="en-US" dirty="0" smtClean="0"/>
              <a:t>revenue </a:t>
            </a:r>
            <a:r>
              <a:rPr lang="en-US" dirty="0" smtClean="0"/>
              <a:t>going to CHCC and public health, not hundred percent sure that it’s going there; no hundred percent guarantee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The majority </a:t>
            </a:r>
            <a:r>
              <a:rPr lang="en-US" dirty="0" smtClean="0"/>
              <a:t>of respondents answered “yes” when asked if they believe that the revenue generated from the HITA would actually go to CHCC; in the first survey, 61.1% said “yes”. As opposed to this, the smokers-only survey indicated that 88.89% answered “no” to the similar question that was asked in the first survey.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Smokers insight in effect of tax hike in cigarette consumption</a:t>
            </a:r>
          </a:p>
          <a:p>
            <a:r>
              <a:rPr lang="en-US" sz="3200" dirty="0" smtClean="0"/>
              <a:t>Experts and literature coincide with findings</a:t>
            </a:r>
          </a:p>
          <a:p>
            <a:r>
              <a:rPr lang="en-US" sz="3200" dirty="0" smtClean="0"/>
              <a:t>Effect in economy in the perspective of a credible economist</a:t>
            </a:r>
          </a:p>
          <a:p>
            <a:r>
              <a:rPr lang="en-US" sz="3200" dirty="0" smtClean="0"/>
              <a:t>New knowledge acquired by student researcher: type of tax matter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Small number of experts</a:t>
            </a:r>
          </a:p>
          <a:p>
            <a:r>
              <a:rPr lang="en-US" sz="4400" dirty="0" smtClean="0"/>
              <a:t>Failed to interview bill’s author</a:t>
            </a:r>
          </a:p>
          <a:p>
            <a:r>
              <a:rPr lang="en-US" sz="4400" dirty="0" smtClean="0"/>
              <a:t>Failure to manage time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99</TotalTime>
  <Words>620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Cigarette Tax Increase Study</vt:lpstr>
      <vt:lpstr>Research Questions</vt:lpstr>
      <vt:lpstr>Methods</vt:lpstr>
      <vt:lpstr>Slide 4</vt:lpstr>
      <vt:lpstr>Findings</vt:lpstr>
      <vt:lpstr>Slide 6</vt:lpstr>
      <vt:lpstr>Slide 7</vt:lpstr>
      <vt:lpstr>Strengths</vt:lpstr>
      <vt:lpstr>Weaknesses </vt:lpstr>
      <vt:lpstr>Would have’s</vt:lpstr>
      <vt:lpstr>Funny</vt:lpstr>
      <vt:lpstr>Knowledge Gained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Cigarette Tax Increase Study</dc:title>
  <dc:creator>F103 #6</dc:creator>
  <cp:lastModifiedBy>F103 #6</cp:lastModifiedBy>
  <cp:revision>12</cp:revision>
  <dcterms:created xsi:type="dcterms:W3CDTF">2014-05-14T00:30:48Z</dcterms:created>
  <dcterms:modified xsi:type="dcterms:W3CDTF">2014-05-14T02:09:59Z</dcterms:modified>
</cp:coreProperties>
</file>