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0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114A50-C152-4DE4-A2C1-805ACCD6199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1B14-0736-4297-82FE-9AEB01C6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1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EDB61-6B00-446B-8EDC-DE02B3F9D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062299"/>
            <a:ext cx="8825658" cy="3329581"/>
          </a:xfrm>
        </p:spPr>
        <p:txBody>
          <a:bodyPr anchor="ctr"/>
          <a:lstStyle/>
          <a:p>
            <a:pPr algn="ctr"/>
            <a:r>
              <a:rPr lang="en-US" dirty="0"/>
              <a:t>Community I</a:t>
            </a:r>
            <a:r>
              <a:rPr lang="en-US" altLang="zh-CN" dirty="0"/>
              <a:t>ssues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97D48-35FD-4CC8-8572-02617D9CE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082" y="3869940"/>
            <a:ext cx="9687835" cy="1925761"/>
          </a:xfrm>
        </p:spPr>
        <p:txBody>
          <a:bodyPr anchor="ctr">
            <a:normAutofit/>
          </a:bodyPr>
          <a:lstStyle/>
          <a:p>
            <a:pPr algn="ctr"/>
            <a:r>
              <a:rPr lang="en-US" cap="none" dirty="0">
                <a:solidFill>
                  <a:schemeClr val="tx1"/>
                </a:solidFill>
              </a:rPr>
              <a:t>Presented By Yi HUANG</a:t>
            </a:r>
          </a:p>
          <a:p>
            <a:pPr algn="ctr"/>
            <a:r>
              <a:rPr lang="en-US" cap="none" dirty="0">
                <a:solidFill>
                  <a:schemeClr val="tx1"/>
                </a:solidFill>
              </a:rPr>
              <a:t>CO 210 - VR03 Fundamentals of Speech Comm</a:t>
            </a:r>
            <a:r>
              <a:rPr lang="en-US" altLang="zh-CN" cap="none" dirty="0">
                <a:solidFill>
                  <a:schemeClr val="tx1"/>
                </a:solidFill>
              </a:rPr>
              <a:t>unity</a:t>
            </a:r>
          </a:p>
          <a:p>
            <a:pPr algn="ctr"/>
            <a:r>
              <a:rPr lang="en-US" cap="none" dirty="0">
                <a:solidFill>
                  <a:schemeClr val="tx1"/>
                </a:solidFill>
              </a:rPr>
              <a:t>Dr. Kimberly Bunts Anderson</a:t>
            </a:r>
          </a:p>
        </p:txBody>
      </p:sp>
    </p:spTree>
    <p:extLst>
      <p:ext uri="{BB962C8B-B14F-4D97-AF65-F5344CB8AC3E}">
        <p14:creationId xmlns:p14="http://schemas.microsoft.com/office/powerpoint/2010/main" val="21199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Ways Technology has Changed our Lives">
            <a:extLst>
              <a:ext uri="{FF2B5EF4-FFF2-40B4-BE49-F238E27FC236}">
                <a16:creationId xmlns:a16="http://schemas.microsoft.com/office/drawing/2014/main" id="{2460B994-83A1-477C-8C88-BEA500334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16" y="1204680"/>
            <a:ext cx="8103168" cy="44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2E2BD026-392F-486D-B627-09D7D2841908}"/>
              </a:ext>
            </a:extLst>
          </p:cNvPr>
          <p:cNvSpPr/>
          <p:nvPr/>
        </p:nvSpPr>
        <p:spPr>
          <a:xfrm>
            <a:off x="4038600" y="843267"/>
            <a:ext cx="4114800" cy="212376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Internet Safety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1107A43-1F94-4CDC-B37D-B8EF1417073C}"/>
              </a:ext>
            </a:extLst>
          </p:cNvPr>
          <p:cNvSpPr/>
          <p:nvPr/>
        </p:nvSpPr>
        <p:spPr>
          <a:xfrm>
            <a:off x="680883" y="2553570"/>
            <a:ext cx="3357717" cy="187043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 Influence of Social Media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2DD204E-27F8-472C-8518-966D27CD0696}"/>
              </a:ext>
            </a:extLst>
          </p:cNvPr>
          <p:cNvSpPr/>
          <p:nvPr/>
        </p:nvSpPr>
        <p:spPr>
          <a:xfrm>
            <a:off x="8303701" y="2553570"/>
            <a:ext cx="3357717" cy="187043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Strategies to Protect  Personal Data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73149FC-E969-4F6E-A545-7993135390CB}"/>
              </a:ext>
            </a:extLst>
          </p:cNvPr>
          <p:cNvSpPr/>
          <p:nvPr/>
        </p:nvSpPr>
        <p:spPr>
          <a:xfrm>
            <a:off x="4558108" y="3922051"/>
            <a:ext cx="3357717" cy="187043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What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Internet Privacy Is</a:t>
            </a:r>
          </a:p>
        </p:txBody>
      </p:sp>
    </p:spTree>
    <p:extLst>
      <p:ext uri="{BB962C8B-B14F-4D97-AF65-F5344CB8AC3E}">
        <p14:creationId xmlns:p14="http://schemas.microsoft.com/office/powerpoint/2010/main" val="41872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76E4D50B-00DB-4632-81A7-B33BEA75212A}"/>
              </a:ext>
            </a:extLst>
          </p:cNvPr>
          <p:cNvSpPr/>
          <p:nvPr/>
        </p:nvSpPr>
        <p:spPr>
          <a:xfrm>
            <a:off x="1843548" y="2153265"/>
            <a:ext cx="8627807" cy="2492477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8B369-62F9-4F26-B5FC-10CEFF2D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973" y="2743341"/>
            <a:ext cx="9180956" cy="1312323"/>
          </a:xfrm>
        </p:spPr>
        <p:txBody>
          <a:bodyPr/>
          <a:lstStyle/>
          <a:p>
            <a:pPr algn="ctr"/>
            <a:r>
              <a:rPr lang="en-US" sz="4800" b="0" i="1" u="none" strike="noStrike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Are you aware that you are in danger because of privacy disclosure?</a:t>
            </a:r>
            <a:endParaRPr lang="en-US" sz="8800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Facebook's 'People You May Know' makes some weird suggestions">
            <a:extLst>
              <a:ext uri="{FF2B5EF4-FFF2-40B4-BE49-F238E27FC236}">
                <a16:creationId xmlns:a16="http://schemas.microsoft.com/office/drawing/2014/main" id="{1CD4B1C9-F68E-4833-AFBF-8BD1E690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30" y="735425"/>
            <a:ext cx="4795683" cy="269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: C.Silver">
            <a:extLst>
              <a:ext uri="{FF2B5EF4-FFF2-40B4-BE49-F238E27FC236}">
                <a16:creationId xmlns:a16="http://schemas.microsoft.com/office/drawing/2014/main" id="{E6585A1B-0D9B-457D-88F7-6C599F8CB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47" y="3576485"/>
            <a:ext cx="6448732" cy="299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76E4D50B-00DB-4632-81A7-B33BEA75212A}"/>
              </a:ext>
            </a:extLst>
          </p:cNvPr>
          <p:cNvSpPr/>
          <p:nvPr/>
        </p:nvSpPr>
        <p:spPr>
          <a:xfrm>
            <a:off x="1843548" y="2153265"/>
            <a:ext cx="8627807" cy="2492477"/>
          </a:xfrm>
          <a:prstGeom prst="snip2Diag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8B369-62F9-4F26-B5FC-10CEFF2D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2" y="2743341"/>
            <a:ext cx="9180956" cy="1312323"/>
          </a:xfrm>
        </p:spPr>
        <p:txBody>
          <a:bodyPr anchor="ctr"/>
          <a:lstStyle/>
          <a:p>
            <a:pPr algn="ctr"/>
            <a:r>
              <a:rPr lang="en-US" sz="4800" b="1" i="1" u="none" strike="noStrike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Experiences about </a:t>
            </a:r>
            <a:r>
              <a:rPr lang="en-US" sz="48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internet fraud</a:t>
            </a:r>
          </a:p>
        </p:txBody>
      </p:sp>
    </p:spTree>
    <p:extLst>
      <p:ext uri="{BB962C8B-B14F-4D97-AF65-F5344CB8AC3E}">
        <p14:creationId xmlns:p14="http://schemas.microsoft.com/office/powerpoint/2010/main" val="7679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76E4D50B-00DB-4632-81A7-B33BEA75212A}"/>
              </a:ext>
            </a:extLst>
          </p:cNvPr>
          <p:cNvSpPr/>
          <p:nvPr/>
        </p:nvSpPr>
        <p:spPr>
          <a:xfrm>
            <a:off x="768104" y="829525"/>
            <a:ext cx="8818348" cy="1275735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8B369-62F9-4F26-B5FC-10CEFF2D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04" y="1098754"/>
            <a:ext cx="8818348" cy="626665"/>
          </a:xfrm>
        </p:spPr>
        <p:txBody>
          <a:bodyPr anchor="ctr"/>
          <a:lstStyle/>
          <a:p>
            <a:pPr algn="ctr"/>
            <a:r>
              <a:rPr lang="en-US" sz="4800" b="1" i="1" u="none" strike="noStrike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What we can do to protect ourselves?</a:t>
            </a:r>
            <a:endParaRPr lang="en-US" sz="48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5E9821C5-7377-409A-AD75-CD7B84B53BAB}"/>
              </a:ext>
            </a:extLst>
          </p:cNvPr>
          <p:cNvSpPr/>
          <p:nvPr/>
        </p:nvSpPr>
        <p:spPr>
          <a:xfrm>
            <a:off x="2357284" y="2750573"/>
            <a:ext cx="8818348" cy="300867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Use strict privacy settings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keep passwords private and complex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be careful when sharing your personal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update your software regularly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use antivirus software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Build strong awareness</a:t>
            </a:r>
          </a:p>
        </p:txBody>
      </p:sp>
    </p:spTree>
    <p:extLst>
      <p:ext uri="{BB962C8B-B14F-4D97-AF65-F5344CB8AC3E}">
        <p14:creationId xmlns:p14="http://schemas.microsoft.com/office/powerpoint/2010/main" val="18685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215AEF-BCFF-4B00-ABD5-01F6C248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7" y="549148"/>
            <a:ext cx="9404723" cy="1400530"/>
          </a:xfrm>
        </p:spPr>
        <p:txBody>
          <a:bodyPr anchor="ctr"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636301-171D-470B-A253-071F7CC3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90" y="1949678"/>
            <a:ext cx="10975618" cy="4195481"/>
          </a:xfrm>
        </p:spPr>
        <p:txBody>
          <a:bodyPr>
            <a:normAutofit/>
          </a:bodyPr>
          <a:lstStyle/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effectLst/>
                <a:latin typeface="+mn-lt"/>
              </a:rPr>
              <a:t>Pictures found on Google</a:t>
            </a: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 err="1">
                <a:effectLst/>
                <a:latin typeface="+mn-lt"/>
              </a:rPr>
              <a:t>Nyoni</a:t>
            </a:r>
            <a:r>
              <a:rPr lang="en-US" b="0" i="0" u="none" strike="noStrike" dirty="0">
                <a:effectLst/>
                <a:latin typeface="+mn-lt"/>
              </a:rPr>
              <a:t>, P., &amp; </a:t>
            </a:r>
            <a:r>
              <a:rPr lang="en-US" b="0" i="0" u="none" strike="noStrike" dirty="0" err="1">
                <a:effectLst/>
                <a:latin typeface="+mn-lt"/>
              </a:rPr>
              <a:t>Velempini</a:t>
            </a:r>
            <a:r>
              <a:rPr lang="en-US" b="0" i="0" u="none" strike="noStrike" dirty="0">
                <a:effectLst/>
                <a:latin typeface="+mn-lt"/>
              </a:rPr>
              <a:t>, M. (2018). Privacy and user awareness on Facebook. </a:t>
            </a:r>
            <a:r>
              <a:rPr lang="en-US" b="0" i="1" u="none" strike="noStrike" dirty="0">
                <a:effectLst/>
                <a:latin typeface="+mn-lt"/>
              </a:rPr>
              <a:t>South African Journal of Science, 114</a:t>
            </a:r>
            <a:r>
              <a:rPr lang="en-US" b="0" i="0" u="none" strike="noStrike" dirty="0">
                <a:effectLst/>
                <a:latin typeface="+mn-lt"/>
              </a:rPr>
              <a:t>(5/6), 27–31. https://doi.org/10.17159/sajs.2018/20170103</a:t>
            </a:r>
            <a:endParaRPr lang="en-US" sz="2400" b="0" dirty="0">
              <a:effectLst/>
              <a:latin typeface="+mn-lt"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effectLst/>
                <a:latin typeface="+mn-lt"/>
              </a:rPr>
              <a:t>Commerce: Lock down your assets. (2016, April 6). </a:t>
            </a:r>
            <a:r>
              <a:rPr lang="en-US" b="0" i="1" u="none" strike="noStrike" dirty="0">
                <a:effectLst/>
                <a:latin typeface="+mn-lt"/>
              </a:rPr>
              <a:t>Commerce: Lock down your assets, secure your data</a:t>
            </a:r>
            <a:r>
              <a:rPr lang="en-US" b="0" i="0" u="none" strike="noStrike" dirty="0">
                <a:effectLst/>
                <a:latin typeface="+mn-lt"/>
              </a:rPr>
              <a:t>. Saipan Tribune. https://www.saipantribune.com/index.php/commerce-lock-assets-secure-data/. </a:t>
            </a:r>
            <a:endParaRPr lang="en-US" sz="2400" b="0" dirty="0">
              <a:effectLst/>
              <a:latin typeface="+mn-lt"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effectLst/>
                <a:latin typeface="+mn-lt"/>
              </a:rPr>
              <a:t>IT&amp;E on scam calls: Personal info is safe. (2020, May 12). </a:t>
            </a:r>
            <a:r>
              <a:rPr lang="en-US" b="0" i="1" u="none" strike="noStrike" dirty="0">
                <a:effectLst/>
                <a:latin typeface="+mn-lt"/>
              </a:rPr>
              <a:t>IT&amp;E on scam calls: Personal info is safe</a:t>
            </a:r>
            <a:r>
              <a:rPr lang="en-US" b="0" i="0" u="none" strike="noStrike" dirty="0">
                <a:effectLst/>
                <a:latin typeface="+mn-lt"/>
              </a:rPr>
              <a:t>. Saipan Tribune. https://www.saipantribune.com/index.php/ite-on-scam-calls-personal-info-is-safe/. </a:t>
            </a:r>
            <a:endParaRPr lang="en-US" sz="2400" b="0" dirty="0">
              <a:effectLst/>
              <a:latin typeface="+mn-lt"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effectLst/>
                <a:latin typeface="+mn-lt"/>
              </a:rPr>
              <a:t>Shahid, H. (2020, June 6). </a:t>
            </a:r>
            <a:r>
              <a:rPr lang="en-US" b="0" i="1" u="none" strike="noStrike" dirty="0">
                <a:effectLst/>
                <a:latin typeface="+mn-lt"/>
              </a:rPr>
              <a:t>What Is Internet Privacy &amp; Why It Matters so much in 2020?</a:t>
            </a:r>
            <a:r>
              <a:rPr lang="en-US" b="0" i="0" u="none" strike="noStrike" dirty="0">
                <a:effectLst/>
                <a:latin typeface="+mn-lt"/>
              </a:rPr>
              <a:t> </a:t>
            </a:r>
            <a:r>
              <a:rPr lang="en-US" b="0" i="0" u="none" strike="noStrike" dirty="0" err="1">
                <a:effectLst/>
                <a:latin typeface="+mn-lt"/>
              </a:rPr>
              <a:t>PureVPN</a:t>
            </a:r>
            <a:r>
              <a:rPr lang="en-US" b="0" i="0" u="none" strike="noStrike" dirty="0">
                <a:effectLst/>
                <a:latin typeface="+mn-lt"/>
              </a:rPr>
              <a:t> Blog. https://www.purevpn.com/blog/what-is-internet-privacy-scty/. </a:t>
            </a:r>
            <a:endParaRPr lang="en-US" sz="2400" b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8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251</TotalTime>
  <Words>257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Monotype Corsiva</vt:lpstr>
      <vt:lpstr>Times New Roman</vt:lpstr>
      <vt:lpstr>Wingdings</vt:lpstr>
      <vt:lpstr>Wingdings 3</vt:lpstr>
      <vt:lpstr>Ion</vt:lpstr>
      <vt:lpstr>Community Issues</vt:lpstr>
      <vt:lpstr>PowerPoint Presentation</vt:lpstr>
      <vt:lpstr>PowerPoint Presentation</vt:lpstr>
      <vt:lpstr>Are you aware that you are in danger because of privacy disclosure?</vt:lpstr>
      <vt:lpstr>PowerPoint Presentation</vt:lpstr>
      <vt:lpstr>Experiences about internet fraud</vt:lpstr>
      <vt:lpstr>What we can do to protect ourselves?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Issues</dc:title>
  <dc:creator>Yi Huang</dc:creator>
  <cp:lastModifiedBy>Yi Huang</cp:lastModifiedBy>
  <cp:revision>12</cp:revision>
  <dcterms:created xsi:type="dcterms:W3CDTF">2020-12-06T23:46:09Z</dcterms:created>
  <dcterms:modified xsi:type="dcterms:W3CDTF">2020-12-07T06:17:25Z</dcterms:modified>
</cp:coreProperties>
</file>