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59" r:id="rId4"/>
    <p:sldId id="258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-5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02E07-8C64-4B40-8387-4951EBA5EF7D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A615-45DF-49E6-82B0-9ADF7A6C204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02E07-8C64-4B40-8387-4951EBA5EF7D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A615-45DF-49E6-82B0-9ADF7A6C20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02E07-8C64-4B40-8387-4951EBA5EF7D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A615-45DF-49E6-82B0-9ADF7A6C20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02E07-8C64-4B40-8387-4951EBA5EF7D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A615-45DF-49E6-82B0-9ADF7A6C20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02E07-8C64-4B40-8387-4951EBA5EF7D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B94A615-45DF-49E6-82B0-9ADF7A6C204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02E07-8C64-4B40-8387-4951EBA5EF7D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A615-45DF-49E6-82B0-9ADF7A6C20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02E07-8C64-4B40-8387-4951EBA5EF7D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A615-45DF-49E6-82B0-9ADF7A6C20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02E07-8C64-4B40-8387-4951EBA5EF7D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A615-45DF-49E6-82B0-9ADF7A6C20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02E07-8C64-4B40-8387-4951EBA5EF7D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A615-45DF-49E6-82B0-9ADF7A6C20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02E07-8C64-4B40-8387-4951EBA5EF7D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A615-45DF-49E6-82B0-9ADF7A6C20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02E07-8C64-4B40-8387-4951EBA5EF7D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A615-45DF-49E6-82B0-9ADF7A6C20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2A02E07-8C64-4B40-8387-4951EBA5EF7D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B94A615-45DF-49E6-82B0-9ADF7A6C2046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8000" dirty="0" smtClean="0"/>
              <a:t>Clay Modeling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Chad Merfalen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091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steps of Clay Modeling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Font typeface="+mj-lt"/>
              <a:buAutoNum type="arabicPeriod"/>
            </a:pPr>
            <a:r>
              <a:rPr lang="en-US" dirty="0" smtClean="0"/>
              <a:t>Buy a Model Clay at a School art supplies store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Pick out your Pictures or objects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Picture the image of what you want to create</a:t>
            </a:r>
          </a:p>
          <a:p>
            <a:pPr marL="10972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75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Model Figures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Heart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Toy Car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667000"/>
            <a:ext cx="3902825" cy="292608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667000"/>
            <a:ext cx="4041775" cy="3505199"/>
          </a:xfrm>
        </p:spPr>
      </p:pic>
    </p:spTree>
    <p:extLst>
      <p:ext uri="{BB962C8B-B14F-4D97-AF65-F5344CB8AC3E}">
        <p14:creationId xmlns:p14="http://schemas.microsoft.com/office/powerpoint/2010/main" val="341741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Clay Model’s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Dark Magician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Dark Magician Girl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74" y="1524000"/>
            <a:ext cx="3901440" cy="365760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192" y="1524000"/>
            <a:ext cx="3901440" cy="3657600"/>
          </a:xfrm>
        </p:spPr>
      </p:pic>
    </p:spTree>
    <p:extLst>
      <p:ext uri="{BB962C8B-B14F-4D97-AF65-F5344CB8AC3E}">
        <p14:creationId xmlns:p14="http://schemas.microsoft.com/office/powerpoint/2010/main" val="62984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Question</a:t>
            </a:r>
            <a:endParaRPr lang="en-US" dirty="0"/>
          </a:p>
        </p:txBody>
      </p:sp>
      <p:pic>
        <p:nvPicPr>
          <p:cNvPr id="1026" name="Picture 2" descr="C:\Users\Chad\AppData\Local\Microsoft\Windows\INetCache\IE\MB1NVKQ5\question_1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737" y="1600200"/>
            <a:ext cx="4708525" cy="470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055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Thank You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5110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840</TotalTime>
  <Words>53</Words>
  <Application>Microsoft Office PowerPoint</Application>
  <PresentationFormat>On-screen Show (4:3)</PresentationFormat>
  <Paragraphs>14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Apex</vt:lpstr>
      <vt:lpstr>Clay Modeling</vt:lpstr>
      <vt:lpstr>3 steps of Clay Modeling</vt:lpstr>
      <vt:lpstr>Simple Model Figures</vt:lpstr>
      <vt:lpstr>My Clay Model’s</vt:lpstr>
      <vt:lpstr>Any Question</vt:lpstr>
      <vt:lpstr>Thank You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ChadM</dc:creator>
  <cp:lastModifiedBy>ChadM</cp:lastModifiedBy>
  <cp:revision>9</cp:revision>
  <dcterms:created xsi:type="dcterms:W3CDTF">2016-10-23T14:00:32Z</dcterms:created>
  <dcterms:modified xsi:type="dcterms:W3CDTF">2016-10-24T05:00:17Z</dcterms:modified>
</cp:coreProperties>
</file>