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8" y="933925"/>
            <a:ext cx="8520600" cy="205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Birth Tourism in the CNMI</a:t>
            </a:r>
            <a:endParaRPr/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311700" y="3672325"/>
            <a:ext cx="8520600" cy="111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Cornessa Dela Cruz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EN101-06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Dr. Kimberly Bunts-Anderson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Primary Research Question:</a:t>
            </a:r>
            <a:endParaRPr/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has/could the growing birth tourism industry affect the CNMI?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Secondary Research Question(s):</a:t>
            </a:r>
            <a:endParaRPr/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Has the growing birth tourism industry been beneficial to the CNMI?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 the people of the CNMI support the tourism birth industry?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are the statistics/rates of the growth between the years 2012-2018(current)?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 to answer research questions:</a:t>
            </a:r>
            <a:endParaRPr/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 Government officials on the issue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Survey hospital/clinic personnel, classmates, and peers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 their knowledge of the issue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Thoughts and opinions, what they know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Interview people from older generations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More experience, more knowledgeable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Review </a:t>
            </a:r>
            <a:r>
              <a:rPr i="1" lang="en"/>
              <a:t>more into</a:t>
            </a:r>
            <a:r>
              <a:rPr lang="en"/>
              <a:t> </a:t>
            </a:r>
            <a:r>
              <a:rPr lang="en"/>
              <a:t>journal articles and local newspaper articles reporting on birth tourism in the CNMI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Schedule:</a:t>
            </a:r>
            <a:endParaRPr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8675"/>
            <a:ext cx="8520600" cy="36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1: Gather and review references (journal articles and local newspaper articles)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Week 2 &amp; 3: Brainstorm and outline survey questions, create survey (online and physical copies), start getting people to fill out surveys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Week 4 &amp; 5: Finalize all surveys filled out and oversee results, brainstorm and outline interview questions, contact specific individuals to determine availability for interviews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Schedule (cont.):</a:t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6 &amp; 7: Schedule and proceed with interviews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Week 8: Put together gathered information from interviews, surveys, and reviewed journal and newspaper articles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Week 9: Work on putting together information and data to be included in Final Research Essay paper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References:</a:t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Journal Articles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‘Birth tourism’ in Saipan causing headaches for USA, Zach Coleman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It’s not new, but “birth tourism” is a growing CNMI industry, Mark Rodriquez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Local Newspaper Articles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Birth tourism a serious concern, says Kilili, Bryan Manabat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