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65" r:id="rId4"/>
    <p:sldId id="263" r:id="rId5"/>
    <p:sldId id="264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0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3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43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4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7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8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26FC255-3E62-4427-9D00-C7E78B130FD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60609DC-5F31-4A51-898C-5B8DE1EE278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67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made-chinese-soups.com/steaming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obongblog.com/2010/08/leche-flan.html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eche_flan_Filipinas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C0F7-D6D8-4355-8D04-337FC1EBE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 BERKLEY" panose="02000000000000000000" pitchFamily="2" charset="0"/>
              </a:rPr>
              <a:t>Leche Flan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5CB2A-F51E-43C9-B4B4-63AA175DB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Janette Orosco</a:t>
            </a:r>
          </a:p>
          <a:p>
            <a:r>
              <a:rPr lang="en-US" dirty="0"/>
              <a:t>CO210-05</a:t>
            </a:r>
          </a:p>
        </p:txBody>
      </p:sp>
    </p:spTree>
    <p:extLst>
      <p:ext uri="{BB962C8B-B14F-4D97-AF65-F5344CB8AC3E}">
        <p14:creationId xmlns:p14="http://schemas.microsoft.com/office/powerpoint/2010/main" val="265745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76E2-D58A-4695-9224-FD987E2A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297100" cy="1450757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8378-5B75-4457-A048-D4DDD1660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10 large eggs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1 can condense milk (14 oz.)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1 cup fresh milk or evaporated milk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1 cup sugar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1 teaspoon vanilla extract or lemon zest (optional)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FA549-D55E-4020-ADFE-AAD819C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297100" cy="1450757"/>
          </a:xfrm>
        </p:spPr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EE8C-F26E-4360-BA44-CAF7DC2FA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Steamer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err="1"/>
              <a:t>Ilanera</a:t>
            </a:r>
            <a:r>
              <a:rPr lang="en-US" dirty="0"/>
              <a:t> (flan mold)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Measuring cup and spoon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Whisk or hand mixer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Strainer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Aluminum foil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Mixing bowl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Toothpick (optional)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Knife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1B191-AF90-4709-8A31-5CA5B5FF2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4380" y="142442"/>
            <a:ext cx="3001074" cy="3189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81A30-DC09-4918-9947-A7CBC176C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38161" y="3593928"/>
            <a:ext cx="3513513" cy="26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5713-17EF-488B-86B6-EFD7F475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83536-D31B-4108-AFD8-FF25AAC5A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1. Place 3 tablespoons in each aluminum mold. Place mold on top of the stove. Turn on stove and heat using low fire. </a:t>
            </a:r>
          </a:p>
          <a:p>
            <a:r>
              <a:rPr lang="en-US" dirty="0"/>
              <a:t>2. Mix thoroughly until the solid sugar turns into liquid (caramel) having a light brown color for 45 seconds.</a:t>
            </a:r>
          </a:p>
          <a:p>
            <a:r>
              <a:rPr lang="en-US" dirty="0"/>
              <a:t>3. Use the tong to hold the container and spread the caramel evenly on the flat side. Set aside for 5 min.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ugar_(final1)_HD">
            <a:hlinkClick r:id="" action="ppaction://media"/>
            <a:extLst>
              <a:ext uri="{FF2B5EF4-FFF2-40B4-BE49-F238E27FC236}">
                <a16:creationId xmlns:a16="http://schemas.microsoft.com/office/drawing/2014/main" id="{0147EAD9-46BD-40EE-9D8E-AFC5E784437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2468563"/>
            <a:ext cx="4937125" cy="2776537"/>
          </a:xfrm>
        </p:spPr>
      </p:pic>
    </p:spTree>
    <p:extLst>
      <p:ext uri="{BB962C8B-B14F-4D97-AF65-F5344CB8AC3E}">
        <p14:creationId xmlns:p14="http://schemas.microsoft.com/office/powerpoint/2010/main" val="34557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82BF-AEA7-4BF6-BFC2-8DF8DA8F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9656-3D2E-4F1C-9B34-0F72202556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4. Separate the yolks from the egg whites. Place in a medium size mixing bowl and beat them with a whisk or a hand mixer.</a:t>
            </a:r>
          </a:p>
          <a:p>
            <a:r>
              <a:rPr lang="en-US" dirty="0"/>
              <a:t>5. Add condense milk and mix thoroughly. Then add the fresh milk and the vanilla extract. Mix well.</a:t>
            </a:r>
          </a:p>
          <a:p>
            <a:endParaRPr lang="en-US" dirty="0"/>
          </a:p>
        </p:txBody>
      </p:sp>
      <p:pic>
        <p:nvPicPr>
          <p:cNvPr id="5" name="egg_final2_HD">
            <a:hlinkClick r:id="" action="ppaction://media"/>
            <a:extLst>
              <a:ext uri="{FF2B5EF4-FFF2-40B4-BE49-F238E27FC236}">
                <a16:creationId xmlns:a16="http://schemas.microsoft.com/office/drawing/2014/main" id="{41F0821C-47A7-4236-882A-5D39F672805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2468563"/>
            <a:ext cx="4937125" cy="2776537"/>
          </a:xfrm>
        </p:spPr>
      </p:pic>
    </p:spTree>
    <p:extLst>
      <p:ext uri="{BB962C8B-B14F-4D97-AF65-F5344CB8AC3E}">
        <p14:creationId xmlns:p14="http://schemas.microsoft.com/office/powerpoint/2010/main" val="188789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D123EC-942C-40AF-A468-11F5AD71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3FFA4-A202-43E5-8916-1B5BC5A52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6. Use the strainer and pour in mixture into the mold containers then cover with a foil on top. </a:t>
            </a:r>
          </a:p>
          <a:p>
            <a:r>
              <a:rPr lang="en-US" dirty="0"/>
              <a:t>7. Place containers inside the steamer. Steam for about 30 to 35 minutes.</a:t>
            </a:r>
          </a:p>
          <a:p>
            <a:r>
              <a:rPr lang="en-US" dirty="0"/>
              <a:t>8. Let the flan cool and refrigerate to set.</a:t>
            </a:r>
          </a:p>
          <a:p>
            <a:r>
              <a:rPr lang="en-US" dirty="0"/>
              <a:t>9. To serve, run a knife around the mold and turn upside down onto a serving plate.</a:t>
            </a:r>
          </a:p>
        </p:txBody>
      </p:sp>
    </p:spTree>
    <p:extLst>
      <p:ext uri="{BB962C8B-B14F-4D97-AF65-F5344CB8AC3E}">
        <p14:creationId xmlns:p14="http://schemas.microsoft.com/office/powerpoint/2010/main" val="3224632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970D-504B-4EE0-8028-E026BDBB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2E09AC-C1B4-4FB8-A2FA-0641F54C7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06170" y="1846263"/>
            <a:ext cx="6039985" cy="4022725"/>
          </a:xfrm>
        </p:spPr>
      </p:pic>
    </p:spTree>
    <p:extLst>
      <p:ext uri="{BB962C8B-B14F-4D97-AF65-F5344CB8AC3E}">
        <p14:creationId xmlns:p14="http://schemas.microsoft.com/office/powerpoint/2010/main" val="11034689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620</TotalTime>
  <Words>269</Words>
  <Application>Microsoft Office PowerPoint</Application>
  <PresentationFormat>Widescreen</PresentationFormat>
  <Paragraphs>29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 BERKLEY</vt:lpstr>
      <vt:lpstr>Calibri</vt:lpstr>
      <vt:lpstr>Calibri Light</vt:lpstr>
      <vt:lpstr>Courier New</vt:lpstr>
      <vt:lpstr>Wingdings</vt:lpstr>
      <vt:lpstr>Retrospect</vt:lpstr>
      <vt:lpstr>Leche Flan</vt:lpstr>
      <vt:lpstr>Ingredients</vt:lpstr>
      <vt:lpstr>Equipment</vt:lpstr>
      <vt:lpstr>Directions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Janette Orosco</dc:creator>
  <cp:lastModifiedBy>Janette Orosco</cp:lastModifiedBy>
  <cp:revision>30</cp:revision>
  <dcterms:created xsi:type="dcterms:W3CDTF">2018-10-16T12:29:45Z</dcterms:created>
  <dcterms:modified xsi:type="dcterms:W3CDTF">2018-10-22T03:36:13Z</dcterms:modified>
</cp:coreProperties>
</file>