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70" d="100"/>
          <a:sy n="70" d="100"/>
        </p:scale>
        <p:origin x="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6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4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299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8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52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3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1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1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9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8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2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6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93A70-F0B1-4C0E-A41D-75878DC8360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821CC0-3FD6-4A1E-A0CA-43772A598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Make Paper Snowflake in Two Different 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Alyssa Jean </a:t>
            </a:r>
            <a:r>
              <a:rPr lang="en-US" dirty="0" err="1" smtClean="0"/>
              <a:t>Pantaleon</a:t>
            </a:r>
            <a:endParaRPr lang="en-US" dirty="0" smtClean="0"/>
          </a:p>
          <a:p>
            <a:r>
              <a:rPr lang="en-US" dirty="0" smtClean="0"/>
              <a:t>CO210-05</a:t>
            </a:r>
          </a:p>
          <a:p>
            <a:r>
              <a:rPr lang="en-US" dirty="0" smtClean="0"/>
              <a:t>Dr. Kimberly Bunts-Anderson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t="17816" r="19000"/>
          <a:stretch/>
        </p:blipFill>
        <p:spPr>
          <a:xfrm rot="5400000">
            <a:off x="552964" y="464753"/>
            <a:ext cx="6044621" cy="6209607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6680078" y="729397"/>
            <a:ext cx="4184035" cy="46205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And…there you have it.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8816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quotes about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91" y="146322"/>
            <a:ext cx="6582205" cy="658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9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are some ways to make a paper snowflake?</a:t>
            </a:r>
          </a:p>
          <a:p>
            <a:r>
              <a:rPr lang="en-US" sz="2400" dirty="0" smtClean="0"/>
              <a:t>What was the duct tape used for? (Hint: It’s not used for taping stuff.)</a:t>
            </a:r>
          </a:p>
          <a:p>
            <a:r>
              <a:rPr lang="en-US" sz="2400" dirty="0" smtClean="0"/>
              <a:t>Name all the materials you need to make a snowflake.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74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107" y="2588525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Any Questions???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8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Paper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Duct tape (for outlining the circle)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Pencil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Scissors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61" y="514924"/>
            <a:ext cx="5884981" cy="45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0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you’re using a circular paper…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6205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 1: Outline circles using a duct tape and pencil.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1306" y="2010444"/>
            <a:ext cx="5271051" cy="41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8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604350" cy="46205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 2: Cut out the circles.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3661" y="2032800"/>
            <a:ext cx="5226340" cy="41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8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3660" y="2032800"/>
            <a:ext cx="5226340" cy="418106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6205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 3: When you’re done cutting out the circle, fold it in half.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588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3660" y="2032803"/>
            <a:ext cx="5226340" cy="418106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6205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 4: Fold the circle in half again so it will look like a triangle shape.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791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3660" y="2032803"/>
            <a:ext cx="5226340" cy="418106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620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 5: You can cut out any shapes you like. If you want triangle designs, basically just cut out triangles on the side of the paper.</a:t>
            </a:r>
            <a:endParaRPr lang="en-US" sz="28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Now for the fun part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2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3661" y="2032804"/>
            <a:ext cx="5226337" cy="418106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620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 6: When you’re done cutting out the shapes you like, unfold the triangle. After that, you have your own snowflake.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861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3659" y="2032804"/>
            <a:ext cx="5226339" cy="418106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620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you want a heart shape design, just repeat the first four steps.  Then, cut a half heart shape on the sides, but be careful with the edges.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21452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235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</vt:lpstr>
      <vt:lpstr>How to Make Paper Snowflake in Two Different Ways</vt:lpstr>
      <vt:lpstr>Materials</vt:lpstr>
      <vt:lpstr>If you’re using a circular paper…</vt:lpstr>
      <vt:lpstr>PowerPoint Presentation</vt:lpstr>
      <vt:lpstr>PowerPoint Presentation</vt:lpstr>
      <vt:lpstr>PowerPoint Presentation</vt:lpstr>
      <vt:lpstr>Now for the fun part </vt:lpstr>
      <vt:lpstr>PowerPoint Presentation</vt:lpstr>
      <vt:lpstr>PowerPoint Presentation</vt:lpstr>
      <vt:lpstr>PowerPoint Presentation</vt:lpstr>
      <vt:lpstr>PowerPoint Presentation</vt:lpstr>
      <vt:lpstr>Question and Answer</vt:lpstr>
      <vt:lpstr>Any Questions???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Paper Snowflake in Two Different Ways</dc:title>
  <dc:creator>ajsp_670</dc:creator>
  <cp:lastModifiedBy>ajsp_670</cp:lastModifiedBy>
  <cp:revision>2</cp:revision>
  <dcterms:created xsi:type="dcterms:W3CDTF">2019-01-24T11:09:51Z</dcterms:created>
  <dcterms:modified xsi:type="dcterms:W3CDTF">2019-01-24T11:22:47Z</dcterms:modified>
</cp:coreProperties>
</file>