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364" y="1214437"/>
            <a:ext cx="9901272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Issues Project</a:t>
            </a:r>
            <a:br>
              <a:rPr lang="en-US" dirty="0" smtClean="0"/>
            </a:br>
            <a:r>
              <a:rPr lang="en-US" dirty="0" smtClean="0"/>
              <a:t>(Fish Canning Alternative)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7"/>
            <a:ext cx="9001462" cy="214193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Ainah</a:t>
            </a:r>
            <a:r>
              <a:rPr lang="en-US" dirty="0" smtClean="0"/>
              <a:t> </a:t>
            </a:r>
            <a:r>
              <a:rPr lang="en-US" dirty="0" err="1" smtClean="0"/>
              <a:t>Lizave</a:t>
            </a:r>
            <a:r>
              <a:rPr lang="en-US" dirty="0" smtClean="0"/>
              <a:t> </a:t>
            </a:r>
            <a:r>
              <a:rPr lang="en-US" dirty="0" err="1" smtClean="0"/>
              <a:t>Tomokane</a:t>
            </a:r>
            <a:r>
              <a:rPr lang="en-US" dirty="0" smtClean="0"/>
              <a:t> </a:t>
            </a:r>
            <a:r>
              <a:rPr lang="en-US" dirty="0" err="1" smtClean="0"/>
              <a:t>Chargualaf</a:t>
            </a:r>
            <a:endParaRPr lang="en-US" dirty="0" smtClean="0"/>
          </a:p>
          <a:p>
            <a:r>
              <a:rPr lang="en-US" dirty="0" smtClean="0"/>
              <a:t>Fundamentals of Speech: CO210-VR03</a:t>
            </a:r>
          </a:p>
          <a:p>
            <a:r>
              <a:rPr lang="en-US" dirty="0" smtClean="0"/>
              <a:t>Northern Marianas College</a:t>
            </a:r>
          </a:p>
          <a:p>
            <a:r>
              <a:rPr lang="en-US" dirty="0" smtClean="0"/>
              <a:t>Dr. Kimberley Bunts-Anderson</a:t>
            </a:r>
          </a:p>
          <a:p>
            <a:r>
              <a:rPr lang="en-US" dirty="0" smtClean="0"/>
              <a:t>12/09/2020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1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Canned fish and seafood in alphabetical order - Taste the can"/>
          <p:cNvSpPr>
            <a:spLocks noChangeAspect="1" noChangeArrowheads="1"/>
          </p:cNvSpPr>
          <p:nvPr/>
        </p:nvSpPr>
        <p:spPr bwMode="auto">
          <a:xfrm>
            <a:off x="155574" y="-144463"/>
            <a:ext cx="5356583" cy="535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2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56077" y="89656"/>
            <a:ext cx="10657014" cy="246691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Heavy Reliance on Tourism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2424050"/>
            <a:ext cx="4306152" cy="22072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History of Tourism in the CNMI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661425" y="3919375"/>
            <a:ext cx="4646317" cy="2726591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ow 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much the economy has lost with the tourism industry because of COVID-19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967577" y="2424050"/>
            <a:ext cx="4224423" cy="2207240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Proposed fish 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canning industry alternative for Saipan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05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232766" y="2228047"/>
            <a:ext cx="7658207" cy="2534424"/>
          </a:xfrm>
          <a:prstGeom prst="foldedCorne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 you know that the CNMI has a $40-million loss in revenue from tourism?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76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99243" y="2078694"/>
            <a:ext cx="11491621" cy="2670512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Additional Alternatives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562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effectLst/>
              </a:rPr>
              <a:t>Carreon-Brooks</a:t>
            </a:r>
            <a:r>
              <a:rPr lang="en-US" dirty="0">
                <a:effectLst/>
              </a:rPr>
              <a:t>, B. (2020, June 8). </a:t>
            </a:r>
            <a:r>
              <a:rPr lang="en-US" i="1" dirty="0">
                <a:effectLst/>
              </a:rPr>
              <a:t>Small-scale tuna canning training in Palau starts next week</a:t>
            </a:r>
            <a:r>
              <a:rPr lang="en-US" dirty="0">
                <a:effectLst/>
              </a:rPr>
              <a:t>. FFA's </a:t>
            </a:r>
            <a:r>
              <a:rPr lang="en-US" dirty="0" err="1">
                <a:effectLst/>
              </a:rPr>
              <a:t>TunaPacific</a:t>
            </a:r>
            <a:r>
              <a:rPr lang="en-US" dirty="0">
                <a:effectLst/>
              </a:rPr>
              <a:t>: Fisheries news and views. https://www.tunapacific.org/2019/09/20/small-scale-tuna-canning-training-in-palau-starts-next-week/.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Del Rosario, J. S. (2020, March 5). </a:t>
            </a:r>
            <a:r>
              <a:rPr lang="en-US" i="1" dirty="0">
                <a:effectLst/>
              </a:rPr>
              <a:t>Effects of coronavirus</a:t>
            </a:r>
            <a:r>
              <a:rPr lang="en-US" dirty="0">
                <a:effectLst/>
              </a:rPr>
              <a:t>. Saipan Tribune. https://www.saipantribune.com/index.php/effects-of-coronavirus-2/.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</a:rPr>
              <a:t>Todiño</a:t>
            </a:r>
            <a:r>
              <a:rPr lang="en-US" dirty="0">
                <a:effectLst/>
              </a:rPr>
              <a:t>, J. B. (2019, December 29). </a:t>
            </a:r>
            <a:r>
              <a:rPr lang="en-US" i="1" dirty="0">
                <a:effectLst/>
              </a:rPr>
              <a:t>Coronavirus outbreak bad for tourism</a:t>
            </a:r>
            <a:r>
              <a:rPr lang="en-US" dirty="0">
                <a:effectLst/>
              </a:rPr>
              <a:t>. Marianas Variety. https://www.mvariety.com/cnmi-local/73-local/1302-coronavirus-outbreak-bad-for-tourism.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Villanueva-</a:t>
            </a:r>
            <a:r>
              <a:rPr lang="en-US" dirty="0" err="1">
                <a:effectLst/>
              </a:rPr>
              <a:t>Dizon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Frauleine</a:t>
            </a:r>
            <a:r>
              <a:rPr lang="en-US" dirty="0">
                <a:effectLst/>
              </a:rPr>
              <a:t> S. (2016, February 11). </a:t>
            </a:r>
            <a:r>
              <a:rPr lang="en-US" i="1" dirty="0">
                <a:effectLst/>
              </a:rPr>
              <a:t>MVA Celebrates 40 Years of Tourism Industry</a:t>
            </a:r>
            <a:r>
              <a:rPr lang="en-US" dirty="0">
                <a:effectLst/>
              </a:rPr>
              <a:t>. Saipan Tribune. www.saipantribune.com/index.php/mva-celebrates-40-years-of-tourism-industry/.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41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20</TotalTime>
  <Words>174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Community Issues Project (Fish Canning Alternative)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Issues Project (Fish Canning Alternative)</dc:title>
  <dc:creator>Ainah410</dc:creator>
  <cp:lastModifiedBy>Ainah410</cp:lastModifiedBy>
  <cp:revision>3</cp:revision>
  <dcterms:created xsi:type="dcterms:W3CDTF">2020-12-08T09:59:25Z</dcterms:created>
  <dcterms:modified xsi:type="dcterms:W3CDTF">2020-12-08T10:20:18Z</dcterms:modified>
</cp:coreProperties>
</file>