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65" r:id="rId4"/>
    <p:sldId id="266" r:id="rId5"/>
    <p:sldId id="267" r:id="rId6"/>
    <p:sldId id="269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embeddedFontLst>
    <p:embeddedFont>
      <p:font typeface="Source Code Pro" panose="020B0604020202020204" charset="0"/>
      <p:regular r:id="rId17"/>
      <p:bold r:id="rId18"/>
    </p:embeddedFont>
    <p:embeddedFont>
      <p:font typeface="Amatic SC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1957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49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08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17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31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30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29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1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49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22866"/>
            <a:ext cx="8520600" cy="3587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4061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412466"/>
            <a:ext cx="8537700" cy="99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441866"/>
            <a:ext cx="4045200" cy="228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56407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0466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U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11700" y="522866"/>
            <a:ext cx="8520600" cy="358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We Should Legalize Marijuana in the CNMI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269275" y="4413200"/>
            <a:ext cx="5503200" cy="122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/>
              <a:t>Lin </a:t>
            </a:r>
            <a:r>
              <a:rPr lang="en-US" sz="1800" dirty="0" smtClean="0"/>
              <a:t>Zhou and Rachelle Manlapaz</a:t>
            </a:r>
            <a:endParaRPr lang="en-US" sz="1800" dirty="0"/>
          </a:p>
          <a:p>
            <a:pPr lvl="0">
              <a:spcBef>
                <a:spcPts val="0"/>
              </a:spcBef>
              <a:buNone/>
            </a:pPr>
            <a:r>
              <a:rPr lang="en-US" sz="1800" dirty="0"/>
              <a:t>CO210-02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dirty="0"/>
              <a:t>Instructor: Dr. Kimberly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6" y="1711933"/>
            <a:ext cx="8229600" cy="333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Reduce Crime Rate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00" y="1601050"/>
            <a:ext cx="75628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Boost Revenue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421" y="1487375"/>
            <a:ext cx="4658750" cy="49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720475" y="28718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Medical Use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375" y="15772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94200" y="208525"/>
            <a:ext cx="8682600" cy="622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24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lang="en-US" sz="4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Reference</a:t>
            </a:r>
          </a:p>
          <a:p>
            <a:pPr marL="0" lvl="0" indent="-69850">
              <a:lnSpc>
                <a:spcPct val="24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"Drug Facts: Mariana." (2016, March/April). </a:t>
            </a:r>
            <a:r>
              <a:rPr lang="en-US" sz="180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National Institute on Drug Abuse.</a:t>
            </a: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-69850">
              <a:lnSpc>
                <a:spcPct val="24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“Impact of weeds.” (n.d.). </a:t>
            </a:r>
            <a:r>
              <a:rPr lang="en-US" sz="180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Australian Government.</a:t>
            </a:r>
          </a:p>
          <a:p>
            <a:pPr marL="0" lvl="0" indent="-69850">
              <a:lnSpc>
                <a:spcPct val="24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Zimmer, L. E., &amp; Morgan, J. P. (1997). </a:t>
            </a:r>
            <a:r>
              <a:rPr lang="en-US" sz="180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Marijuana myths, marijuana facts: A review of the</a:t>
            </a:r>
          </a:p>
          <a:p>
            <a:pPr marL="457200" lvl="0" indent="-69850">
              <a:lnSpc>
                <a:spcPct val="24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scientific evidence</a:t>
            </a: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New York: Lindesmith Center.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087" y="3836437"/>
            <a:ext cx="282892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Marijuana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97" y="1083503"/>
            <a:ext cx="4244206" cy="2824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97" y="3907830"/>
            <a:ext cx="4243882" cy="27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to workers in the Department of Public Safety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34" y="2095159"/>
            <a:ext cx="6702741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of increase in revenues 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47750"/>
            <a:ext cx="6553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Medicinal use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1" y="3751783"/>
            <a:ext cx="4326696" cy="2780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1" y="1061225"/>
            <a:ext cx="4776716" cy="269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90466"/>
            <a:ext cx="7972491" cy="4154238"/>
          </a:xfrm>
        </p:spPr>
        <p:txBody>
          <a:bodyPr/>
          <a:lstStyle/>
          <a:p>
            <a:pPr algn="ctr"/>
            <a:r>
              <a:rPr lang="en-US" sz="5400" dirty="0" smtClean="0">
                <a:latin typeface="+mj-lt"/>
              </a:rPr>
              <a:t>SAY YES TO LEGALIZING MARIJUANA.</a:t>
            </a:r>
            <a:br>
              <a:rPr lang="en-US" sz="5400" dirty="0" smtClean="0">
                <a:latin typeface="+mj-lt"/>
              </a:rPr>
            </a:br>
            <a:r>
              <a:rPr lang="en-US" sz="5400" dirty="0">
                <a:latin typeface="+mj-lt"/>
              </a:rPr>
              <a:t/>
            </a:r>
            <a:br>
              <a:rPr lang="en-US" sz="5400" dirty="0">
                <a:latin typeface="+mj-lt"/>
              </a:rPr>
            </a:br>
            <a:r>
              <a:rPr lang="en-US" sz="5400" dirty="0" smtClean="0">
                <a:latin typeface="+mj-lt"/>
              </a:rPr>
              <a:t>SAY YES TO SENATE BILL 19-106.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85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203" y="486000"/>
            <a:ext cx="3891810" cy="1068000"/>
          </a:xfrm>
        </p:spPr>
        <p:txBody>
          <a:bodyPr/>
          <a:lstStyle/>
          <a:p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References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4203" y="1129607"/>
            <a:ext cx="4888097" cy="444866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Legal Medical Marijuana States and DC Laws, Fees, and Possession Limits – Pro Con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Retrieved October 25, 2016) from http://medicalmarijuana.procon.org/view.resource.php?resourceID=000881&amp;print=true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Marijuana (Cannabis): Facts, Effects, and Hazards – Medical News Today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Retrieved October 25, 2016 from http://www.medicalnewstoday.com/articles/246392.php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Zimmer, L. E., &amp; Morgan, J.P. (1997).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Marijuana myths, marijuana facts: A review of the scientific evidence.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York: Lindesmith Center. October 25,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4" y="2263684"/>
            <a:ext cx="22669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What is Marijuana?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334825" y="1600200"/>
            <a:ext cx="69024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"Marijuana refers to the dried leaves, flowers, stems, and seeds from the hemp plant, Cannabis sativa. The plant contains the mind-altering chemical delta-9-tetrahydrocannabinol (THC) and other related compounds" (Zimmer &amp; Morgan, 21). These are the words from the book </a:t>
            </a:r>
            <a:r>
              <a:rPr lang="en-US" sz="300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Marijuana Myths Marijuana Facts</a:t>
            </a:r>
            <a:r>
              <a:rPr lang="en-US" sz="3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1391450" y="1850950"/>
            <a:ext cx="678915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Reasons of Legalizing Marijuana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637" y="1616600"/>
            <a:ext cx="5705475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272</Words>
  <Application>Microsoft Office PowerPoint</Application>
  <PresentationFormat>On-screen Show (4:3)</PresentationFormat>
  <Paragraphs>24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Source Code Pro</vt:lpstr>
      <vt:lpstr>Arial</vt:lpstr>
      <vt:lpstr>Amatic SC</vt:lpstr>
      <vt:lpstr>Calibri</vt:lpstr>
      <vt:lpstr>Times New Roman</vt:lpstr>
      <vt:lpstr>beach-day</vt:lpstr>
      <vt:lpstr>We Should Legalize Marijuana in the CNMI</vt:lpstr>
      <vt:lpstr>Marijuana</vt:lpstr>
      <vt:lpstr>Advantage to workers in the Department of Public Safety</vt:lpstr>
      <vt:lpstr>Opportunity of increase in revenues </vt:lpstr>
      <vt:lpstr>Medicinal use</vt:lpstr>
      <vt:lpstr>SAY YES TO LEGALIZING MARIJUANA.  SAY YES TO SENATE BILL 19-106.</vt:lpstr>
      <vt:lpstr>          References</vt:lpstr>
      <vt:lpstr>What is Marijuana?</vt:lpstr>
      <vt:lpstr>Reasons of Legalizing Marijuana </vt:lpstr>
      <vt:lpstr>PowerPoint Presentation</vt:lpstr>
      <vt:lpstr>Reduce Crime Rate</vt:lpstr>
      <vt:lpstr>Boost Revenue</vt:lpstr>
      <vt:lpstr>Medical Use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Should Legalize Marijuana in the CNMI</dc:title>
  <cp:lastModifiedBy>Rachelle Manlapaz</cp:lastModifiedBy>
  <cp:revision>5</cp:revision>
  <dcterms:modified xsi:type="dcterms:W3CDTF">2016-11-21T17:25:32Z</dcterms:modified>
</cp:coreProperties>
</file>