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</p:sldIdLst>
  <p:sldSz cx="7772400" cy="100584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1" y="1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7772975" cy="100584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644" y="2657400"/>
            <a:ext cx="4512536" cy="2222782"/>
          </a:xfrm>
        </p:spPr>
        <p:txBody>
          <a:bodyPr anchor="b">
            <a:noAutofit/>
          </a:bodyPr>
          <a:lstStyle>
            <a:lvl1pPr algn="ctr">
              <a:defRPr sz="40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644" y="5277547"/>
            <a:ext cx="4512536" cy="2020555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5604" y="7413416"/>
            <a:ext cx="572285" cy="409787"/>
          </a:xfrm>
        </p:spPr>
        <p:txBody>
          <a:bodyPr/>
          <a:lstStyle/>
          <a:p>
            <a:fld id="{3852909B-09F8-4BD5-AF55-A665955BBD60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3644" y="7413416"/>
            <a:ext cx="3455131" cy="4097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4720" y="7413416"/>
            <a:ext cx="351461" cy="4097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16851" y="5091283"/>
            <a:ext cx="43461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83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7062609"/>
            <a:ext cx="5778924" cy="831216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2321" y="1514969"/>
            <a:ext cx="6027760" cy="492986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6" y="7893824"/>
            <a:ext cx="5778924" cy="7241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30080"/>
            <a:ext cx="5778924" cy="4543528"/>
          </a:xfrm>
        </p:spPr>
        <p:txBody>
          <a:bodyPr anchor="ctr">
            <a:normAutofit/>
          </a:bodyPr>
          <a:lstStyle>
            <a:lvl1pPr algn="ctr">
              <a:defRPr sz="27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6270977"/>
            <a:ext cx="5778926" cy="23469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6696" y="6072292"/>
            <a:ext cx="56154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07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183" y="1440460"/>
            <a:ext cx="5440213" cy="3476980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0170" y="4917439"/>
            <a:ext cx="5008878" cy="95616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30"/>
            </a:lvl1pPr>
            <a:lvl2pPr marL="388620" indent="0">
              <a:buFontTx/>
              <a:buNone/>
              <a:defRPr/>
            </a:lvl2pPr>
            <a:lvl3pPr marL="777240" indent="0">
              <a:buFontTx/>
              <a:buNone/>
              <a:defRPr/>
            </a:lvl3pPr>
            <a:lvl4pPr marL="1165860" indent="0">
              <a:buFontTx/>
              <a:buNone/>
              <a:defRPr/>
            </a:lvl4pPr>
            <a:lvl5pPr marL="155448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4" y="6370321"/>
            <a:ext cx="5778927" cy="2247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2474" y="1327865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1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88478" y="4147543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 algn="r"/>
            <a:r>
              <a:rPr lang="en-US" sz="612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86696" y="6072292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3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9" y="4852585"/>
            <a:ext cx="5778919" cy="2154240"/>
          </a:xfrm>
        </p:spPr>
        <p:txBody>
          <a:bodyPr anchor="b">
            <a:normAutofit/>
          </a:bodyPr>
          <a:lstStyle>
            <a:lvl1pPr algn="l">
              <a:defRPr sz="27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8" y="7006825"/>
            <a:ext cx="5778921" cy="1261920"/>
          </a:xfrm>
        </p:spPr>
        <p:txBody>
          <a:bodyPr anchor="t">
            <a:normAutofit/>
          </a:bodyPr>
          <a:lstStyle>
            <a:lvl1pPr marL="0" indent="0" algn="l">
              <a:buNone/>
              <a:defRPr sz="153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0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04" y="1440460"/>
            <a:ext cx="5376393" cy="3290713"/>
          </a:xfrm>
        </p:spPr>
        <p:txBody>
          <a:bodyPr anchor="ctr">
            <a:normAutofit/>
          </a:bodyPr>
          <a:lstStyle>
            <a:lvl1pPr algn="ctr">
              <a:defRPr sz="27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000338" y="5337658"/>
            <a:ext cx="5778921" cy="130088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6643511"/>
            <a:ext cx="5778926" cy="1974427"/>
          </a:xfrm>
        </p:spPr>
        <p:txBody>
          <a:bodyPr anchor="t">
            <a:normAutofit/>
          </a:bodyPr>
          <a:lstStyle>
            <a:lvl1pPr marL="0" indent="0" algn="l">
              <a:buNone/>
              <a:defRPr sz="1360">
                <a:solidFill>
                  <a:schemeClr val="tx1"/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352" y="1315446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/>
            <a:r>
              <a:rPr lang="en-US" sz="6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2327" y="3824668"/>
            <a:ext cx="388721" cy="857671"/>
          </a:xfrm>
          <a:prstGeom prst="rect">
            <a:avLst/>
          </a:prstGeom>
        </p:spPr>
        <p:txBody>
          <a:bodyPr vert="horz" lIns="77724" tIns="38862" rIns="77724" bIns="38862" rtlCol="0" anchor="ctr">
            <a:noAutofit/>
          </a:bodyPr>
          <a:lstStyle/>
          <a:p>
            <a:pPr lvl="0" algn="r"/>
            <a:r>
              <a:rPr lang="en-US" sz="6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86696" y="5029200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6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1440460"/>
            <a:ext cx="5778924" cy="336521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72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000338" y="5230368"/>
            <a:ext cx="5778921" cy="132770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6" y="6556587"/>
            <a:ext cx="5778924" cy="2061352"/>
          </a:xfrm>
        </p:spPr>
        <p:txBody>
          <a:bodyPr anchor="t">
            <a:normAutofit/>
          </a:bodyPr>
          <a:lstStyle>
            <a:lvl1pPr marL="0" indent="0" algn="l">
              <a:buNone/>
              <a:defRPr sz="1360">
                <a:solidFill>
                  <a:schemeClr val="tx1"/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E9B1F-4A78-4DE2-B1E7-52FA32BE5580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6699" y="5029200"/>
            <a:ext cx="56154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8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335" y="3652199"/>
            <a:ext cx="5778926" cy="49657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82FE-38CB-4EF0-933A-9DB1E0083DE7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6696" y="3453516"/>
            <a:ext cx="561546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4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3167" y="1330081"/>
            <a:ext cx="1376091" cy="72878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337" y="1330081"/>
            <a:ext cx="4178183" cy="7287856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D7EC-FC7F-48C5-AE2E-706146BC4953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08685" y="1330081"/>
            <a:ext cx="0" cy="728785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9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86695" y="3455848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A65E-2E7B-45D1-A4B9-0680C068B11A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2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695" y="2407406"/>
            <a:ext cx="5606204" cy="2673021"/>
          </a:xfrm>
        </p:spPr>
        <p:txBody>
          <a:bodyPr anchor="b">
            <a:normAutofit/>
          </a:bodyPr>
          <a:lstStyle>
            <a:lvl1pPr algn="ctr">
              <a:defRPr sz="3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695" y="5477794"/>
            <a:ext cx="5606204" cy="1598689"/>
          </a:xfrm>
        </p:spPr>
        <p:txBody>
          <a:bodyPr anchor="t">
            <a:normAutofit/>
          </a:bodyPr>
          <a:lstStyle>
            <a:lvl1pPr marL="0" indent="0" algn="ctr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D96E-8D7E-422E-A2A8-D28C1B4E7B86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6697" y="5279108"/>
            <a:ext cx="560620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00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86695" y="3455848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4" cy="1912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336" y="3647847"/>
            <a:ext cx="2836926" cy="50560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8379" y="3647847"/>
            <a:ext cx="2836926" cy="50560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3118-2D63-46DE-A5FD-62B7769B1823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8" y="3899182"/>
            <a:ext cx="283692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0338" y="4756786"/>
            <a:ext cx="2836926" cy="396971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557" y="3899182"/>
            <a:ext cx="2836926" cy="845184"/>
          </a:xfrm>
        </p:spPr>
        <p:txBody>
          <a:bodyPr anchor="b">
            <a:noAutofit/>
          </a:bodyPr>
          <a:lstStyle>
            <a:lvl1pPr marL="0" indent="0">
              <a:buNone/>
              <a:defRPr sz="2040" b="0">
                <a:solidFill>
                  <a:schemeClr val="accent1"/>
                </a:solidFill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5557" y="4756786"/>
            <a:ext cx="2836926" cy="396971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95C9-E353-4D5F-9DEE-820E2A1F9C49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086696" y="3453516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5" cy="19123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670-3E6A-43D3-8215-C1C48E0C9650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86696" y="3453516"/>
            <a:ext cx="560620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74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4154-F461-49B9-A649-5772D9210BB9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72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2036517"/>
            <a:ext cx="2156278" cy="2011680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53" y="1440461"/>
            <a:ext cx="3277208" cy="7177478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5" y="4445562"/>
            <a:ext cx="2156278" cy="3576326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1323-B5E5-4968-904B-943CFA4A926F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86696" y="4271715"/>
            <a:ext cx="198355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08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335" y="2762954"/>
            <a:ext cx="3087372" cy="2011680"/>
          </a:xfrm>
        </p:spPr>
        <p:txBody>
          <a:bodyPr anchor="b">
            <a:normAutofit/>
          </a:bodyPr>
          <a:lstStyle>
            <a:lvl1pPr algn="ctr">
              <a:defRPr sz="20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05609" y="1514968"/>
            <a:ext cx="2490044" cy="70284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360"/>
            </a:lvl2pPr>
            <a:lvl3pPr marL="777240" indent="0">
              <a:buNone/>
              <a:defRPr sz="1360"/>
            </a:lvl3pPr>
            <a:lvl4pPr marL="1165860" indent="0">
              <a:buNone/>
              <a:defRPr sz="1360"/>
            </a:lvl4pPr>
            <a:lvl5pPr marL="1554480" indent="0">
              <a:buNone/>
              <a:defRPr sz="1360"/>
            </a:lvl5pPr>
            <a:lvl6pPr marL="1943100" indent="0">
              <a:buNone/>
              <a:defRPr sz="1360"/>
            </a:lvl6pPr>
            <a:lvl7pPr marL="2331720" indent="0">
              <a:buNone/>
              <a:defRPr sz="1360"/>
            </a:lvl7pPr>
            <a:lvl8pPr marL="2720340" indent="0">
              <a:buNone/>
              <a:defRPr sz="1360"/>
            </a:lvl8pPr>
            <a:lvl9pPr marL="3108960" indent="0">
              <a:buNone/>
              <a:defRPr sz="13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336" y="4774634"/>
            <a:ext cx="3087371" cy="2682240"/>
          </a:xfrm>
        </p:spPr>
        <p:txBody>
          <a:bodyPr anchor="t">
            <a:normAutofit/>
          </a:bodyPr>
          <a:lstStyle>
            <a:lvl1pPr marL="0" indent="0" algn="ctr"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2EE3-1862-478D-ABFA-CE4447D28533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4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7779597" cy="100584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336" y="1342495"/>
            <a:ext cx="5778924" cy="19123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335" y="3652199"/>
            <a:ext cx="5778926" cy="5052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170" y="8742115"/>
            <a:ext cx="976041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E9B1F-4A78-4DE2-B1E7-52FA32BE5580}" type="datetimeFigureOut">
              <a:rPr lang="en-US" smtClean="0"/>
              <a:t>12/2/2017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0336" y="8742115"/>
            <a:ext cx="4338967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077" y="8742115"/>
            <a:ext cx="336184" cy="40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ctr" defTabSz="388620" rtl="0" eaLnBrk="1" latinLnBrk="0" hangingPunct="1">
        <a:spcBef>
          <a:spcPct val="0"/>
        </a:spcBef>
        <a:buNone/>
        <a:defRPr sz="3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288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20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63150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020128" indent="-242888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53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31159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3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700213" indent="-145733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13741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52603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91465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303270" indent="-194310" algn="l" defTabSz="388620" rtl="0" eaLnBrk="1" latinLnBrk="0" hangingPunct="1">
        <a:spcBef>
          <a:spcPct val="20000"/>
        </a:spcBef>
        <a:spcAft>
          <a:spcPts val="510"/>
        </a:spcAft>
        <a:buClr>
          <a:schemeClr val="accent1"/>
        </a:buClr>
        <a:buSzPct val="115000"/>
        <a:buFont typeface="Arial"/>
        <a:buChar char="•"/>
        <a:defRPr sz="11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38862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ol.com/2013/03/21/birth-tourism-chinese-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andyjsemotiuk/2016/10/05/the-citizenship-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.../Fourteenth_Amendment_to_the_United_States_Constitutio" TargetMode="External"/><Relationship Id="rId2" Type="http://schemas.openxmlformats.org/officeDocument/2006/relationships/hyperlink" Target="https://www.saipantribune.com/index.php/birth-foreign-parents-skyrockets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us-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bes.com/sites/andyjsemotiuk/2016/10/05/the-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pantribune.com/index.php/" TargetMode="External"/><Relationship Id="rId2" Type="http://schemas.openxmlformats.org/officeDocument/2006/relationships/hyperlink" Target="https://www.usatoday.com/story/news/world/2015/04/01/china-usa-birth-tourists-business-strong/24887837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andyjsemotiuk/2016/10/05/the-citizenship-and-immigration-problems-of-anchor-babies-and-surrogacy/#a46e74c55b39" TargetMode="External"/><Relationship Id="rId2" Type="http://schemas.openxmlformats.org/officeDocument/2006/relationships/hyperlink" Target="https://www.saipantribune.com/index.php/birth-foreign-parents-skyrocket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.../Fourteenth_Amendment_to_the_United_States_Constituti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pantribune.com/index.php/" TargetMode="External"/><Relationship Id="rId2" Type="http://schemas.openxmlformats.org/officeDocument/2006/relationships/hyperlink" Target="https://www.usatoday.com/story/news/world/2015/04/01/china-usa-birth-tourists-business-strong/24887837/" TargetMode="Externa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5448000" cy="20116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E7B4F-0867-4694-BCDB-91442ACC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84727"/>
            <a:ext cx="6400800" cy="82889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4557FF-6F64-4B1E-B6CB-8C7525C54B3F}"/>
              </a:ext>
            </a:extLst>
          </p:cNvPr>
          <p:cNvSpPr txBox="1"/>
          <p:nvPr/>
        </p:nvSpPr>
        <p:spPr>
          <a:xfrm>
            <a:off x="4343400" y="46482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Feliciano Holandez 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EN01/ON01 Fall 2017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NMC</a:t>
            </a: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Dr. Kimberly Bunts-Anderson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915123" y="2648077"/>
            <a:ext cx="910501" cy="471043"/>
          </a:xfrm>
          <a:custGeom>
            <a:avLst/>
            <a:gdLst/>
            <a:ahLst/>
            <a:cxnLst/>
            <a:rect l="l" t="t" r="r" b="b"/>
            <a:pathLst>
              <a:path w="910501" h="471043">
                <a:moveTo>
                  <a:pt x="0" y="47117"/>
                </a:moveTo>
                <a:lnTo>
                  <a:pt x="0" y="423925"/>
                </a:lnTo>
                <a:lnTo>
                  <a:pt x="137" y="427554"/>
                </a:lnTo>
                <a:lnTo>
                  <a:pt x="20396" y="462744"/>
                </a:lnTo>
                <a:lnTo>
                  <a:pt x="47104" y="471043"/>
                </a:lnTo>
                <a:lnTo>
                  <a:pt x="863384" y="471043"/>
                </a:lnTo>
                <a:lnTo>
                  <a:pt x="892838" y="460712"/>
                </a:lnTo>
                <a:lnTo>
                  <a:pt x="910501" y="423925"/>
                </a:lnTo>
                <a:lnTo>
                  <a:pt x="910501" y="47117"/>
                </a:lnTo>
                <a:lnTo>
                  <a:pt x="900170" y="17662"/>
                </a:lnTo>
                <a:lnTo>
                  <a:pt x="863384" y="0"/>
                </a:lnTo>
                <a:lnTo>
                  <a:pt x="47104" y="0"/>
                </a:lnTo>
                <a:lnTo>
                  <a:pt x="17669" y="10327"/>
                </a:lnTo>
                <a:lnTo>
                  <a:pt x="0" y="4711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1610" y="2962148"/>
            <a:ext cx="910577" cy="503935"/>
          </a:xfrm>
          <a:custGeom>
            <a:avLst/>
            <a:gdLst/>
            <a:ahLst/>
            <a:cxnLst/>
            <a:rect l="l" t="t" r="r" b="b"/>
            <a:pathLst>
              <a:path w="910577" h="503935">
                <a:moveTo>
                  <a:pt x="0" y="50292"/>
                </a:moveTo>
                <a:lnTo>
                  <a:pt x="0" y="453517"/>
                </a:lnTo>
                <a:lnTo>
                  <a:pt x="786" y="462429"/>
                </a:lnTo>
                <a:lnTo>
                  <a:pt x="23441" y="496114"/>
                </a:lnTo>
                <a:lnTo>
                  <a:pt x="50406" y="503935"/>
                </a:lnTo>
                <a:lnTo>
                  <a:pt x="860158" y="503935"/>
                </a:lnTo>
                <a:lnTo>
                  <a:pt x="893868" y="490987"/>
                </a:lnTo>
                <a:lnTo>
                  <a:pt x="910577" y="453517"/>
                </a:lnTo>
                <a:lnTo>
                  <a:pt x="910577" y="50292"/>
                </a:lnTo>
                <a:lnTo>
                  <a:pt x="897663" y="16677"/>
                </a:lnTo>
                <a:lnTo>
                  <a:pt x="860158" y="0"/>
                </a:lnTo>
                <a:lnTo>
                  <a:pt x="50406" y="0"/>
                </a:lnTo>
                <a:lnTo>
                  <a:pt x="16734" y="12853"/>
                </a:lnTo>
                <a:lnTo>
                  <a:pt x="0" y="50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1610" y="2962148"/>
            <a:ext cx="910577" cy="503935"/>
          </a:xfrm>
          <a:custGeom>
            <a:avLst/>
            <a:gdLst/>
            <a:ahLst/>
            <a:cxnLst/>
            <a:rect l="l" t="t" r="r" b="b"/>
            <a:pathLst>
              <a:path w="910577" h="503935">
                <a:moveTo>
                  <a:pt x="0" y="50292"/>
                </a:moveTo>
                <a:lnTo>
                  <a:pt x="16734" y="12853"/>
                </a:lnTo>
                <a:lnTo>
                  <a:pt x="50406" y="0"/>
                </a:lnTo>
                <a:lnTo>
                  <a:pt x="860158" y="0"/>
                </a:lnTo>
                <a:lnTo>
                  <a:pt x="897663" y="16677"/>
                </a:lnTo>
                <a:lnTo>
                  <a:pt x="910577" y="50292"/>
                </a:lnTo>
                <a:lnTo>
                  <a:pt x="910577" y="453517"/>
                </a:lnTo>
                <a:lnTo>
                  <a:pt x="893868" y="490987"/>
                </a:lnTo>
                <a:lnTo>
                  <a:pt x="860158" y="503935"/>
                </a:lnTo>
                <a:lnTo>
                  <a:pt x="50406" y="503935"/>
                </a:lnTo>
                <a:lnTo>
                  <a:pt x="12930" y="487223"/>
                </a:lnTo>
                <a:lnTo>
                  <a:pt x="0" y="453517"/>
                </a:lnTo>
                <a:lnTo>
                  <a:pt x="0" y="5029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65325" y="2709799"/>
            <a:ext cx="300863" cy="226695"/>
          </a:xfrm>
          <a:custGeom>
            <a:avLst/>
            <a:gdLst/>
            <a:ahLst/>
            <a:cxnLst/>
            <a:rect l="l" t="t" r="r" b="b"/>
            <a:pathLst>
              <a:path w="300863" h="226695">
                <a:moveTo>
                  <a:pt x="300863" y="115950"/>
                </a:moveTo>
                <a:lnTo>
                  <a:pt x="190245" y="0"/>
                </a:lnTo>
                <a:lnTo>
                  <a:pt x="189102" y="45339"/>
                </a:lnTo>
                <a:lnTo>
                  <a:pt x="3048" y="41021"/>
                </a:lnTo>
                <a:lnTo>
                  <a:pt x="0" y="177037"/>
                </a:lnTo>
                <a:lnTo>
                  <a:pt x="186055" y="181355"/>
                </a:lnTo>
                <a:lnTo>
                  <a:pt x="184912" y="226695"/>
                </a:lnTo>
                <a:lnTo>
                  <a:pt x="300863" y="11595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90521" y="2682113"/>
            <a:ext cx="910463" cy="471042"/>
          </a:xfrm>
          <a:custGeom>
            <a:avLst/>
            <a:gdLst/>
            <a:ahLst/>
            <a:cxnLst/>
            <a:rect l="l" t="t" r="r" b="b"/>
            <a:pathLst>
              <a:path w="910463" h="471042">
                <a:moveTo>
                  <a:pt x="0" y="47116"/>
                </a:moveTo>
                <a:lnTo>
                  <a:pt x="0" y="423925"/>
                </a:lnTo>
                <a:lnTo>
                  <a:pt x="138" y="427564"/>
                </a:lnTo>
                <a:lnTo>
                  <a:pt x="20396" y="462746"/>
                </a:lnTo>
                <a:lnTo>
                  <a:pt x="47117" y="471042"/>
                </a:lnTo>
                <a:lnTo>
                  <a:pt x="863345" y="471042"/>
                </a:lnTo>
                <a:lnTo>
                  <a:pt x="892800" y="460712"/>
                </a:lnTo>
                <a:lnTo>
                  <a:pt x="910463" y="423925"/>
                </a:lnTo>
                <a:lnTo>
                  <a:pt x="910463" y="47116"/>
                </a:lnTo>
                <a:lnTo>
                  <a:pt x="900132" y="17662"/>
                </a:lnTo>
                <a:lnTo>
                  <a:pt x="863345" y="0"/>
                </a:lnTo>
                <a:lnTo>
                  <a:pt x="47117" y="0"/>
                </a:lnTo>
                <a:lnTo>
                  <a:pt x="17662" y="10330"/>
                </a:lnTo>
                <a:lnTo>
                  <a:pt x="0" y="4711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64257" y="2962148"/>
            <a:ext cx="910463" cy="503935"/>
          </a:xfrm>
          <a:custGeom>
            <a:avLst/>
            <a:gdLst/>
            <a:ahLst/>
            <a:cxnLst/>
            <a:rect l="l" t="t" r="r" b="b"/>
            <a:pathLst>
              <a:path w="910463" h="503935">
                <a:moveTo>
                  <a:pt x="0" y="50292"/>
                </a:moveTo>
                <a:lnTo>
                  <a:pt x="0" y="453517"/>
                </a:lnTo>
                <a:lnTo>
                  <a:pt x="789" y="462438"/>
                </a:lnTo>
                <a:lnTo>
                  <a:pt x="23464" y="496116"/>
                </a:lnTo>
                <a:lnTo>
                  <a:pt x="50418" y="503935"/>
                </a:lnTo>
                <a:lnTo>
                  <a:pt x="860170" y="503935"/>
                </a:lnTo>
                <a:lnTo>
                  <a:pt x="893785" y="491021"/>
                </a:lnTo>
                <a:lnTo>
                  <a:pt x="910463" y="453517"/>
                </a:lnTo>
                <a:lnTo>
                  <a:pt x="910463" y="50292"/>
                </a:lnTo>
                <a:lnTo>
                  <a:pt x="897640" y="16716"/>
                </a:lnTo>
                <a:lnTo>
                  <a:pt x="860170" y="0"/>
                </a:lnTo>
                <a:lnTo>
                  <a:pt x="50418" y="0"/>
                </a:lnTo>
                <a:lnTo>
                  <a:pt x="16747" y="12857"/>
                </a:lnTo>
                <a:lnTo>
                  <a:pt x="0" y="50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64257" y="2962148"/>
            <a:ext cx="910463" cy="503935"/>
          </a:xfrm>
          <a:custGeom>
            <a:avLst/>
            <a:gdLst/>
            <a:ahLst/>
            <a:cxnLst/>
            <a:rect l="l" t="t" r="r" b="b"/>
            <a:pathLst>
              <a:path w="910463" h="503935">
                <a:moveTo>
                  <a:pt x="0" y="50292"/>
                </a:moveTo>
                <a:lnTo>
                  <a:pt x="16747" y="12857"/>
                </a:lnTo>
                <a:lnTo>
                  <a:pt x="50418" y="0"/>
                </a:lnTo>
                <a:lnTo>
                  <a:pt x="860170" y="0"/>
                </a:lnTo>
                <a:lnTo>
                  <a:pt x="897640" y="16716"/>
                </a:lnTo>
                <a:lnTo>
                  <a:pt x="910463" y="50292"/>
                </a:lnTo>
                <a:lnTo>
                  <a:pt x="910463" y="453517"/>
                </a:lnTo>
                <a:lnTo>
                  <a:pt x="893785" y="491021"/>
                </a:lnTo>
                <a:lnTo>
                  <a:pt x="860170" y="503935"/>
                </a:lnTo>
                <a:lnTo>
                  <a:pt x="50418" y="503935"/>
                </a:lnTo>
                <a:lnTo>
                  <a:pt x="12948" y="487227"/>
                </a:lnTo>
                <a:lnTo>
                  <a:pt x="0" y="453517"/>
                </a:lnTo>
                <a:lnTo>
                  <a:pt x="0" y="5029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4207" y="2707894"/>
            <a:ext cx="287527" cy="226695"/>
          </a:xfrm>
          <a:custGeom>
            <a:avLst/>
            <a:gdLst/>
            <a:ahLst/>
            <a:cxnLst/>
            <a:rect l="l" t="t" r="r" b="b"/>
            <a:pathLst>
              <a:path w="287527" h="226695">
                <a:moveTo>
                  <a:pt x="0" y="49402"/>
                </a:moveTo>
                <a:lnTo>
                  <a:pt x="3301" y="185420"/>
                </a:lnTo>
                <a:lnTo>
                  <a:pt x="175767" y="181355"/>
                </a:lnTo>
                <a:lnTo>
                  <a:pt x="176910" y="226695"/>
                </a:lnTo>
                <a:lnTo>
                  <a:pt x="287527" y="110616"/>
                </a:lnTo>
                <a:lnTo>
                  <a:pt x="171576" y="0"/>
                </a:lnTo>
                <a:lnTo>
                  <a:pt x="172592" y="45338"/>
                </a:lnTo>
                <a:lnTo>
                  <a:pt x="0" y="49402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40479" y="2648077"/>
            <a:ext cx="910463" cy="471043"/>
          </a:xfrm>
          <a:custGeom>
            <a:avLst/>
            <a:gdLst/>
            <a:ahLst/>
            <a:cxnLst/>
            <a:rect l="l" t="t" r="r" b="b"/>
            <a:pathLst>
              <a:path w="910463" h="471043">
                <a:moveTo>
                  <a:pt x="0" y="47117"/>
                </a:moveTo>
                <a:lnTo>
                  <a:pt x="0" y="423925"/>
                </a:lnTo>
                <a:lnTo>
                  <a:pt x="130" y="427465"/>
                </a:lnTo>
                <a:lnTo>
                  <a:pt x="20335" y="462725"/>
                </a:lnTo>
                <a:lnTo>
                  <a:pt x="46990" y="471043"/>
                </a:lnTo>
                <a:lnTo>
                  <a:pt x="863346" y="471043"/>
                </a:lnTo>
                <a:lnTo>
                  <a:pt x="892800" y="460712"/>
                </a:lnTo>
                <a:lnTo>
                  <a:pt x="910463" y="423925"/>
                </a:lnTo>
                <a:lnTo>
                  <a:pt x="910463" y="47117"/>
                </a:lnTo>
                <a:lnTo>
                  <a:pt x="900132" y="17662"/>
                </a:lnTo>
                <a:lnTo>
                  <a:pt x="863346" y="0"/>
                </a:lnTo>
                <a:lnTo>
                  <a:pt x="46990" y="0"/>
                </a:lnTo>
                <a:lnTo>
                  <a:pt x="17682" y="10295"/>
                </a:lnTo>
                <a:lnTo>
                  <a:pt x="0" y="4711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26916" y="2962148"/>
            <a:ext cx="910463" cy="503935"/>
          </a:xfrm>
          <a:custGeom>
            <a:avLst/>
            <a:gdLst/>
            <a:ahLst/>
            <a:cxnLst/>
            <a:rect l="l" t="t" r="r" b="b"/>
            <a:pathLst>
              <a:path w="910463" h="503935">
                <a:moveTo>
                  <a:pt x="0" y="50292"/>
                </a:moveTo>
                <a:lnTo>
                  <a:pt x="0" y="453517"/>
                </a:lnTo>
                <a:lnTo>
                  <a:pt x="789" y="462438"/>
                </a:lnTo>
                <a:lnTo>
                  <a:pt x="23464" y="496116"/>
                </a:lnTo>
                <a:lnTo>
                  <a:pt x="50419" y="503935"/>
                </a:lnTo>
                <a:lnTo>
                  <a:pt x="860171" y="503935"/>
                </a:lnTo>
                <a:lnTo>
                  <a:pt x="893785" y="491021"/>
                </a:lnTo>
                <a:lnTo>
                  <a:pt x="910463" y="453517"/>
                </a:lnTo>
                <a:lnTo>
                  <a:pt x="910463" y="50292"/>
                </a:lnTo>
                <a:lnTo>
                  <a:pt x="897640" y="16716"/>
                </a:lnTo>
                <a:lnTo>
                  <a:pt x="860171" y="0"/>
                </a:lnTo>
                <a:lnTo>
                  <a:pt x="50419" y="0"/>
                </a:lnTo>
                <a:lnTo>
                  <a:pt x="16747" y="12857"/>
                </a:lnTo>
                <a:lnTo>
                  <a:pt x="0" y="50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26916" y="2962148"/>
            <a:ext cx="910463" cy="503935"/>
          </a:xfrm>
          <a:custGeom>
            <a:avLst/>
            <a:gdLst/>
            <a:ahLst/>
            <a:cxnLst/>
            <a:rect l="l" t="t" r="r" b="b"/>
            <a:pathLst>
              <a:path w="910463" h="503935">
                <a:moveTo>
                  <a:pt x="0" y="50292"/>
                </a:moveTo>
                <a:lnTo>
                  <a:pt x="16747" y="12857"/>
                </a:lnTo>
                <a:lnTo>
                  <a:pt x="50419" y="0"/>
                </a:lnTo>
                <a:lnTo>
                  <a:pt x="860171" y="0"/>
                </a:lnTo>
                <a:lnTo>
                  <a:pt x="897640" y="16716"/>
                </a:lnTo>
                <a:lnTo>
                  <a:pt x="910463" y="50292"/>
                </a:lnTo>
                <a:lnTo>
                  <a:pt x="910463" y="453517"/>
                </a:lnTo>
                <a:lnTo>
                  <a:pt x="893785" y="491021"/>
                </a:lnTo>
                <a:lnTo>
                  <a:pt x="860171" y="503935"/>
                </a:lnTo>
                <a:lnTo>
                  <a:pt x="50419" y="503935"/>
                </a:lnTo>
                <a:lnTo>
                  <a:pt x="12948" y="487227"/>
                </a:lnTo>
                <a:lnTo>
                  <a:pt x="0" y="453517"/>
                </a:lnTo>
                <a:lnTo>
                  <a:pt x="0" y="5029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88992" y="2691765"/>
            <a:ext cx="292608" cy="226694"/>
          </a:xfrm>
          <a:custGeom>
            <a:avLst/>
            <a:gdLst/>
            <a:ahLst/>
            <a:cxnLst/>
            <a:rect l="l" t="t" r="r" b="b"/>
            <a:pathLst>
              <a:path w="292608" h="226694">
                <a:moveTo>
                  <a:pt x="179197" y="181355"/>
                </a:moveTo>
                <a:lnTo>
                  <a:pt x="179197" y="226694"/>
                </a:lnTo>
                <a:lnTo>
                  <a:pt x="292608" y="113283"/>
                </a:lnTo>
                <a:lnTo>
                  <a:pt x="179197" y="0"/>
                </a:lnTo>
                <a:lnTo>
                  <a:pt x="179197" y="45338"/>
                </a:lnTo>
                <a:lnTo>
                  <a:pt x="0" y="45338"/>
                </a:lnTo>
                <a:lnTo>
                  <a:pt x="0" y="181355"/>
                </a:lnTo>
                <a:lnTo>
                  <a:pt x="179197" y="181355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3012" y="2648077"/>
            <a:ext cx="910589" cy="471043"/>
          </a:xfrm>
          <a:custGeom>
            <a:avLst/>
            <a:gdLst/>
            <a:ahLst/>
            <a:cxnLst/>
            <a:rect l="l" t="t" r="r" b="b"/>
            <a:pathLst>
              <a:path w="910589" h="471043">
                <a:moveTo>
                  <a:pt x="0" y="47117"/>
                </a:moveTo>
                <a:lnTo>
                  <a:pt x="0" y="423925"/>
                </a:lnTo>
                <a:lnTo>
                  <a:pt x="138" y="427564"/>
                </a:lnTo>
                <a:lnTo>
                  <a:pt x="20396" y="462746"/>
                </a:lnTo>
                <a:lnTo>
                  <a:pt x="47116" y="471043"/>
                </a:lnTo>
                <a:lnTo>
                  <a:pt x="863473" y="471043"/>
                </a:lnTo>
                <a:lnTo>
                  <a:pt x="892927" y="460712"/>
                </a:lnTo>
                <a:lnTo>
                  <a:pt x="910589" y="423925"/>
                </a:lnTo>
                <a:lnTo>
                  <a:pt x="910589" y="47117"/>
                </a:lnTo>
                <a:lnTo>
                  <a:pt x="900259" y="17662"/>
                </a:lnTo>
                <a:lnTo>
                  <a:pt x="863473" y="0"/>
                </a:lnTo>
                <a:lnTo>
                  <a:pt x="47116" y="0"/>
                </a:lnTo>
                <a:lnTo>
                  <a:pt x="17662" y="10330"/>
                </a:lnTo>
                <a:lnTo>
                  <a:pt x="0" y="4711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9575" y="2962148"/>
            <a:ext cx="910463" cy="503935"/>
          </a:xfrm>
          <a:custGeom>
            <a:avLst/>
            <a:gdLst/>
            <a:ahLst/>
            <a:cxnLst/>
            <a:rect l="l" t="t" r="r" b="b"/>
            <a:pathLst>
              <a:path w="910463" h="503935">
                <a:moveTo>
                  <a:pt x="0" y="50292"/>
                </a:moveTo>
                <a:lnTo>
                  <a:pt x="0" y="453517"/>
                </a:lnTo>
                <a:lnTo>
                  <a:pt x="789" y="462438"/>
                </a:lnTo>
                <a:lnTo>
                  <a:pt x="23464" y="496116"/>
                </a:lnTo>
                <a:lnTo>
                  <a:pt x="50419" y="503935"/>
                </a:lnTo>
                <a:lnTo>
                  <a:pt x="860044" y="503935"/>
                </a:lnTo>
                <a:lnTo>
                  <a:pt x="893804" y="490987"/>
                </a:lnTo>
                <a:lnTo>
                  <a:pt x="910463" y="453517"/>
                </a:lnTo>
                <a:lnTo>
                  <a:pt x="910463" y="50292"/>
                </a:lnTo>
                <a:lnTo>
                  <a:pt x="897593" y="16677"/>
                </a:lnTo>
                <a:lnTo>
                  <a:pt x="860044" y="0"/>
                </a:lnTo>
                <a:lnTo>
                  <a:pt x="50419" y="0"/>
                </a:lnTo>
                <a:lnTo>
                  <a:pt x="16747" y="12857"/>
                </a:lnTo>
                <a:lnTo>
                  <a:pt x="0" y="50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9575" y="2962148"/>
            <a:ext cx="910463" cy="503935"/>
          </a:xfrm>
          <a:custGeom>
            <a:avLst/>
            <a:gdLst/>
            <a:ahLst/>
            <a:cxnLst/>
            <a:rect l="l" t="t" r="r" b="b"/>
            <a:pathLst>
              <a:path w="910463" h="503935">
                <a:moveTo>
                  <a:pt x="0" y="50292"/>
                </a:moveTo>
                <a:lnTo>
                  <a:pt x="16747" y="12857"/>
                </a:lnTo>
                <a:lnTo>
                  <a:pt x="50419" y="0"/>
                </a:lnTo>
                <a:lnTo>
                  <a:pt x="860044" y="0"/>
                </a:lnTo>
                <a:lnTo>
                  <a:pt x="897593" y="16677"/>
                </a:lnTo>
                <a:lnTo>
                  <a:pt x="910463" y="50292"/>
                </a:lnTo>
                <a:lnTo>
                  <a:pt x="910463" y="453517"/>
                </a:lnTo>
                <a:lnTo>
                  <a:pt x="893804" y="490987"/>
                </a:lnTo>
                <a:lnTo>
                  <a:pt x="860044" y="503935"/>
                </a:lnTo>
                <a:lnTo>
                  <a:pt x="50419" y="503935"/>
                </a:lnTo>
                <a:lnTo>
                  <a:pt x="12948" y="487227"/>
                </a:lnTo>
                <a:lnTo>
                  <a:pt x="0" y="453517"/>
                </a:lnTo>
                <a:lnTo>
                  <a:pt x="0" y="5029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31363" y="920799"/>
            <a:ext cx="17316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B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ins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orm 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D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ta Colle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9612" y="2699893"/>
            <a:ext cx="605356" cy="240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1200" spc="4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800">
              <a:latin typeface="Calibri"/>
              <a:cs typeface="Calibri"/>
            </a:endParaRPr>
          </a:p>
          <a:p>
            <a:pPr marL="12700" marR="18603">
              <a:lnSpc>
                <a:spcPts val="890"/>
              </a:lnSpc>
            </a:pPr>
            <a:r>
              <a:rPr sz="1200" spc="4" baseline="3413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ro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5438" y="2699893"/>
            <a:ext cx="572981" cy="240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76"/>
              </a:lnSpc>
              <a:spcBef>
                <a:spcPts val="10"/>
              </a:spcBef>
            </a:pPr>
            <a:r>
              <a:rPr sz="800" spc="-4" dirty="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r>
              <a:rPr sz="8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8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spc="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800" spc="-4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r>
              <a:rPr sz="800" spc="0" dirty="0">
                <a:solidFill>
                  <a:srgbClr val="FFFFFF"/>
                </a:solidFill>
                <a:latin typeface="Calibri"/>
                <a:cs typeface="Calibri"/>
              </a:rPr>
              <a:t>ne s</a:t>
            </a:r>
            <a:r>
              <a:rPr sz="800" spc="-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800" spc="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800" spc="-4" dirty="0">
                <a:solidFill>
                  <a:srgbClr val="FFFFFF"/>
                </a:solidFill>
                <a:latin typeface="Calibri"/>
                <a:cs typeface="Calibri"/>
              </a:rPr>
              <a:t>rce</a:t>
            </a:r>
            <a:r>
              <a:rPr sz="8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8097" y="2699893"/>
            <a:ext cx="51776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Gro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200" spc="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5098" y="2734055"/>
            <a:ext cx="711821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elec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4" baseline="34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ue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-9" baseline="3413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4" baseline="3413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200" spc="0" baseline="3413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6605" y="3028823"/>
            <a:ext cx="59691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1200" baseline="3413" dirty="0">
                <a:latin typeface="Calibri"/>
                <a:cs typeface="Calibri"/>
              </a:rPr>
              <a:t>•</a:t>
            </a:r>
            <a:r>
              <a:rPr sz="1200" spc="-125" baseline="3413" dirty="0">
                <a:latin typeface="Calibri"/>
                <a:cs typeface="Calibri"/>
              </a:rPr>
              <a:t> </a:t>
            </a:r>
            <a:r>
              <a:rPr sz="1200" spc="0" baseline="3413" dirty="0">
                <a:latin typeface="Calibri"/>
                <a:cs typeface="Calibri"/>
              </a:rPr>
              <a:t>C</a:t>
            </a:r>
            <a:r>
              <a:rPr sz="1200" spc="-4" baseline="3413" dirty="0">
                <a:latin typeface="Calibri"/>
                <a:cs typeface="Calibri"/>
              </a:rPr>
              <a:t>ollec</a:t>
            </a:r>
            <a:r>
              <a:rPr sz="1200" spc="0" baseline="3413" dirty="0">
                <a:latin typeface="Calibri"/>
                <a:cs typeface="Calibri"/>
              </a:rPr>
              <a:t>t</a:t>
            </a:r>
            <a:r>
              <a:rPr sz="1200" spc="4" baseline="3413" dirty="0">
                <a:latin typeface="Calibri"/>
                <a:cs typeface="Calibri"/>
              </a:rPr>
              <a:t> </a:t>
            </a:r>
            <a:r>
              <a:rPr sz="1200" spc="-4" baseline="3413" dirty="0">
                <a:latin typeface="Calibri"/>
                <a:cs typeface="Calibri"/>
              </a:rPr>
              <a:t>D</a:t>
            </a:r>
            <a:r>
              <a:rPr sz="1200" spc="0" baseline="3413" dirty="0">
                <a:latin typeface="Calibri"/>
                <a:cs typeface="Calibri"/>
              </a:rPr>
              <a:t>a</a:t>
            </a:r>
            <a:r>
              <a:rPr sz="1200" spc="-4" baseline="3413" dirty="0">
                <a:latin typeface="Calibri"/>
                <a:cs typeface="Calibri"/>
              </a:rPr>
              <a:t>t</a:t>
            </a:r>
            <a:r>
              <a:rPr sz="1200" spc="0" baseline="3413" dirty="0"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9646" y="3028823"/>
            <a:ext cx="636635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1200" baseline="3413" dirty="0">
                <a:latin typeface="Calibri"/>
                <a:cs typeface="Calibri"/>
              </a:rPr>
              <a:t>•</a:t>
            </a:r>
            <a:r>
              <a:rPr sz="1200" spc="-125" baseline="3413" dirty="0">
                <a:latin typeface="Calibri"/>
                <a:cs typeface="Calibri"/>
              </a:rPr>
              <a:t> </a:t>
            </a:r>
            <a:r>
              <a:rPr sz="1200" spc="0" baseline="3413" dirty="0">
                <a:latin typeface="Calibri"/>
                <a:cs typeface="Calibri"/>
              </a:rPr>
              <a:t>An</a:t>
            </a:r>
            <a:r>
              <a:rPr sz="1200" spc="-4" baseline="3413" dirty="0">
                <a:latin typeface="Calibri"/>
                <a:cs typeface="Calibri"/>
              </a:rPr>
              <a:t>alyz</a:t>
            </a:r>
            <a:r>
              <a:rPr sz="1200" spc="0" baseline="3413" dirty="0">
                <a:latin typeface="Calibri"/>
                <a:cs typeface="Calibri"/>
              </a:rPr>
              <a:t>e</a:t>
            </a:r>
            <a:r>
              <a:rPr sz="1200" spc="4" baseline="3413" dirty="0">
                <a:latin typeface="Calibri"/>
                <a:cs typeface="Calibri"/>
              </a:rPr>
              <a:t> </a:t>
            </a:r>
            <a:r>
              <a:rPr sz="1200" spc="-4" baseline="3413" dirty="0">
                <a:latin typeface="Calibri"/>
                <a:cs typeface="Calibri"/>
              </a:rPr>
              <a:t>D</a:t>
            </a:r>
            <a:r>
              <a:rPr sz="1200" spc="0" baseline="3413" dirty="0">
                <a:latin typeface="Calibri"/>
                <a:cs typeface="Calibri"/>
              </a:rPr>
              <a:t>a</a:t>
            </a:r>
            <a:r>
              <a:rPr sz="1200" spc="-4" baseline="3413" dirty="0">
                <a:latin typeface="Calibri"/>
                <a:cs typeface="Calibri"/>
              </a:rPr>
              <a:t>t</a:t>
            </a:r>
            <a:r>
              <a:rPr sz="1200" spc="0" baseline="3413" dirty="0">
                <a:latin typeface="Calibri"/>
                <a:cs typeface="Calibri"/>
              </a:rPr>
              <a:t>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0780" y="3159887"/>
            <a:ext cx="784622" cy="238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611" indent="-57911">
              <a:lnSpc>
                <a:spcPts val="880"/>
              </a:lnSpc>
              <a:spcBef>
                <a:spcPts val="44"/>
              </a:spcBef>
            </a:pPr>
            <a:r>
              <a:rPr sz="800" dirty="0">
                <a:latin typeface="Calibri"/>
                <a:cs typeface="Calibri"/>
              </a:rPr>
              <a:t>•</a:t>
            </a:r>
            <a:r>
              <a:rPr sz="800" spc="-125" dirty="0">
                <a:latin typeface="Calibri"/>
                <a:cs typeface="Calibri"/>
              </a:rPr>
              <a:t> </a:t>
            </a:r>
            <a:r>
              <a:rPr sz="800" spc="0" dirty="0">
                <a:latin typeface="Calibri"/>
                <a:cs typeface="Calibri"/>
              </a:rPr>
              <a:t>C</a:t>
            </a:r>
            <a:r>
              <a:rPr sz="800" spc="-4" dirty="0">
                <a:latin typeface="Calibri"/>
                <a:cs typeface="Calibri"/>
              </a:rPr>
              <a:t>re</a:t>
            </a:r>
            <a:r>
              <a:rPr sz="800" spc="0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0" dirty="0">
                <a:latin typeface="Calibri"/>
                <a:cs typeface="Calibri"/>
              </a:rPr>
              <a:t>e</a:t>
            </a:r>
            <a:r>
              <a:rPr sz="800" spc="-4" dirty="0">
                <a:latin typeface="Calibri"/>
                <a:cs typeface="Calibri"/>
              </a:rPr>
              <a:t> q</a:t>
            </a:r>
            <a:r>
              <a:rPr sz="800" spc="0" dirty="0">
                <a:latin typeface="Calibri"/>
                <a:cs typeface="Calibri"/>
              </a:rPr>
              <a:t>u</a:t>
            </a:r>
            <a:r>
              <a:rPr sz="800" spc="-4" dirty="0">
                <a:latin typeface="Calibri"/>
                <a:cs typeface="Calibri"/>
              </a:rPr>
              <a:t>e</a:t>
            </a:r>
            <a:r>
              <a:rPr sz="800" spc="0" dirty="0">
                <a:latin typeface="Calibri"/>
                <a:cs typeface="Calibri"/>
              </a:rPr>
              <a:t>s</a:t>
            </a:r>
            <a:r>
              <a:rPr sz="800" spc="-9" dirty="0">
                <a:latin typeface="Calibri"/>
                <a:cs typeface="Calibri"/>
              </a:rPr>
              <a:t>t</a:t>
            </a:r>
            <a:r>
              <a:rPr sz="800" spc="-4" dirty="0">
                <a:latin typeface="Calibri"/>
                <a:cs typeface="Calibri"/>
              </a:rPr>
              <a:t>io</a:t>
            </a:r>
            <a:r>
              <a:rPr sz="800" spc="0" dirty="0">
                <a:latin typeface="Calibri"/>
                <a:cs typeface="Calibri"/>
              </a:rPr>
              <a:t>ns </a:t>
            </a:r>
            <a:r>
              <a:rPr sz="800" spc="-4" dirty="0">
                <a:latin typeface="Calibri"/>
                <a:cs typeface="Calibri"/>
              </a:rPr>
              <a:t>t</a:t>
            </a:r>
            <a:r>
              <a:rPr sz="800" spc="0" dirty="0">
                <a:latin typeface="Calibri"/>
                <a:cs typeface="Calibri"/>
              </a:rPr>
              <a:t>o</a:t>
            </a:r>
            <a:r>
              <a:rPr sz="800" spc="4" dirty="0">
                <a:latin typeface="Calibri"/>
                <a:cs typeface="Calibri"/>
              </a:rPr>
              <a:t> </a:t>
            </a:r>
            <a:r>
              <a:rPr sz="800" spc="0" dirty="0">
                <a:latin typeface="Calibri"/>
                <a:cs typeface="Calibri"/>
              </a:rPr>
              <a:t>a</a:t>
            </a:r>
            <a:r>
              <a:rPr sz="800" spc="-4" dirty="0">
                <a:latin typeface="Calibri"/>
                <a:cs typeface="Calibri"/>
              </a:rPr>
              <a:t>n</a:t>
            </a:r>
            <a:r>
              <a:rPr sz="800" spc="0" dirty="0">
                <a:latin typeface="Calibri"/>
                <a:cs typeface="Calibri"/>
              </a:rPr>
              <a:t>sw</a:t>
            </a:r>
            <a:r>
              <a:rPr sz="800" spc="-4" dirty="0">
                <a:latin typeface="Calibri"/>
                <a:cs typeface="Calibri"/>
              </a:rPr>
              <a:t>e</a:t>
            </a:r>
            <a:r>
              <a:rPr sz="800" spc="0" dirty="0">
                <a:latin typeface="Calibri"/>
                <a:cs typeface="Calibri"/>
              </a:rPr>
              <a:t>r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23820" y="3159887"/>
            <a:ext cx="804512" cy="127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19"/>
              </a:lnSpc>
              <a:spcBef>
                <a:spcPts val="46"/>
              </a:spcBef>
            </a:pPr>
            <a:r>
              <a:rPr sz="1200" baseline="3413" dirty="0">
                <a:latin typeface="Calibri"/>
                <a:cs typeface="Calibri"/>
              </a:rPr>
              <a:t>•</a:t>
            </a:r>
            <a:r>
              <a:rPr sz="1200" spc="-125" baseline="3413" dirty="0">
                <a:latin typeface="Calibri"/>
                <a:cs typeface="Calibri"/>
              </a:rPr>
              <a:t> </a:t>
            </a:r>
            <a:r>
              <a:rPr sz="1200" spc="-4" baseline="3413" dirty="0">
                <a:latin typeface="Calibri"/>
                <a:cs typeface="Calibri"/>
              </a:rPr>
              <a:t>Gro</a:t>
            </a:r>
            <a:r>
              <a:rPr sz="1200" spc="0" baseline="3413" dirty="0">
                <a:latin typeface="Calibri"/>
                <a:cs typeface="Calibri"/>
              </a:rPr>
              <a:t>u</a:t>
            </a:r>
            <a:r>
              <a:rPr sz="1200" spc="-4" baseline="3413" dirty="0">
                <a:latin typeface="Calibri"/>
                <a:cs typeface="Calibri"/>
              </a:rPr>
              <a:t>p</a:t>
            </a:r>
            <a:r>
              <a:rPr sz="1200" spc="0" baseline="3413" dirty="0">
                <a:latin typeface="Calibri"/>
                <a:cs typeface="Calibri"/>
              </a:rPr>
              <a:t>s/A</a:t>
            </a:r>
            <a:r>
              <a:rPr sz="1200" spc="4" baseline="3413" dirty="0">
                <a:latin typeface="Calibri"/>
                <a:cs typeface="Calibri"/>
              </a:rPr>
              <a:t>g</a:t>
            </a:r>
            <a:r>
              <a:rPr sz="1200" spc="-4" baseline="3413" dirty="0">
                <a:latin typeface="Calibri"/>
                <a:cs typeface="Calibri"/>
              </a:rPr>
              <a:t>e</a:t>
            </a:r>
            <a:r>
              <a:rPr sz="1200" spc="0" baseline="3413" dirty="0">
                <a:latin typeface="Calibri"/>
                <a:cs typeface="Calibri"/>
              </a:rPr>
              <a:t>n</a:t>
            </a:r>
            <a:r>
              <a:rPr sz="1200" spc="-4" baseline="3413" dirty="0">
                <a:latin typeface="Calibri"/>
                <a:cs typeface="Calibri"/>
              </a:rPr>
              <a:t>cie</a:t>
            </a:r>
            <a:r>
              <a:rPr sz="1200" spc="0" baseline="3413" dirty="0">
                <a:latin typeface="Calibri"/>
                <a:cs typeface="Calibri"/>
              </a:rPr>
              <a:t>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3543427" y="920799"/>
            <a:ext cx="7069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21635" y="1423973"/>
            <a:ext cx="19511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Colle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9154" y="2251505"/>
            <a:ext cx="55069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st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tep in 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torming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to find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ut who,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602025"/>
            <a:ext cx="57965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these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be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.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n,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hooses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opic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mo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ly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952545"/>
            <a:ext cx="58827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the 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inte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about tourist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303446"/>
            <a:ext cx="55016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ta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es not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9154" y="3781982"/>
            <a:ext cx="55044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sking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mong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uni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who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ork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4132502"/>
            <a:ext cx="58815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that would like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 women. </a:t>
            </a:r>
            <a:r>
              <a:rPr sz="1200" spc="-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inf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481498"/>
            <a:ext cx="58999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inqu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to airline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s.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loo</a:t>
            </a:r>
            <a:r>
              <a:rPr sz="1200" spc="19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inte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832018"/>
            <a:ext cx="57953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19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mation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inquiri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es not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his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ind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182792"/>
            <a:ext cx="11299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book.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54" y="5661328"/>
            <a:ext cx="53152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 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identi</a:t>
            </a:r>
            <a:r>
              <a:rPr sz="1200" spc="-1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order P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ote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ood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ble sou</a:t>
            </a:r>
            <a:r>
              <a:rPr sz="1200" spc="-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6011848"/>
            <a:ext cx="58973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some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onta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hro</a:t>
            </a:r>
            <a:r>
              <a:rPr sz="1200" spc="4" dirty="0">
                <a:latin typeface="Times New Roman"/>
                <a:cs typeface="Times New Roman"/>
              </a:rPr>
              <a:t>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iends if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362368"/>
            <a:ext cx="591304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or su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f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sib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U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on making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posit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db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, 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some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712888"/>
            <a:ext cx="588368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to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to C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063408"/>
            <a:ext cx="59286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visor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other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pr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pi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surv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414309"/>
            <a:ext cx="55459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lass 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rding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 bo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surv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4" y="7891321"/>
            <a:ext cx="55011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 is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 all h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sort them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sub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roups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241841"/>
            <a:ext cx="595784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the 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supporting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id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for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pap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ts first dr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592361"/>
            <a:ext cx="591576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ts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mation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ials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aca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942830"/>
            <a:ext cx="27084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sour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fin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dr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2004" y="920799"/>
            <a:ext cx="28257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-6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6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5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CH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271573"/>
            <a:ext cx="18638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125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H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22093"/>
            <a:ext cx="33357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-5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: DR. 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13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ER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3089" y="4554650"/>
            <a:ext cx="32462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40"/>
              </a:lnSpc>
              <a:spcBef>
                <a:spcPts val="67"/>
              </a:spcBef>
            </a:pPr>
            <a:r>
              <a:rPr lang="en-US" sz="1200" spc="0" dirty="0">
                <a:latin typeface="Cambria"/>
                <a:cs typeface="Cambria"/>
              </a:rPr>
              <a:t>Process of Data Collection Essay</a:t>
            </a:r>
          </a:p>
          <a:p>
            <a:pPr marL="12700" algn="ctr">
              <a:lnSpc>
                <a:spcPts val="1340"/>
              </a:lnSpc>
              <a:spcBef>
                <a:spcPts val="67"/>
              </a:spcBef>
            </a:pPr>
            <a:endParaRPr sz="12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6623" y="4905170"/>
            <a:ext cx="13791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iano </a:t>
            </a:r>
            <a:r>
              <a:rPr sz="1200" spc="-12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Hol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0507" y="5255944"/>
            <a:ext cx="17139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M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2273554" y="922960"/>
            <a:ext cx="32462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dirty="0">
                <a:latin typeface="Cambria"/>
                <a:cs typeface="Cambria"/>
              </a:rPr>
              <a:t>[</a:t>
            </a:r>
            <a:endParaRPr sz="1200" dirty="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1277669"/>
            <a:ext cx="55017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phoon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oud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lor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hit</a:t>
            </a:r>
            <a:r>
              <a:rPr sz="1200" spc="4" dirty="0">
                <a:latin typeface="Times New Roman"/>
                <a:cs typeface="Times New Roman"/>
              </a:rPr>
              <a:t>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in 2015, the is</a:t>
            </a:r>
            <a:r>
              <a:rPr sz="1200" spc="-9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suf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some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major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</a:t>
            </a:r>
            <a:r>
              <a:rPr sz="1200" spc="-4" dirty="0">
                <a:latin typeface="Times New Roman"/>
                <a:cs typeface="Times New Roman"/>
              </a:rPr>
              <a:t>ra</a:t>
            </a:r>
            <a:r>
              <a:rPr sz="1200" spc="0" dirty="0">
                <a:latin typeface="Times New Roman"/>
                <a:cs typeface="Times New Roman"/>
              </a:rPr>
              <a:t>stru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tu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628189"/>
            <a:ext cx="57024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Ele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h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Ev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busin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sses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978709"/>
            <a:ext cx="58414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own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tors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hou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for </a:t>
            </a:r>
            <a:r>
              <a:rPr sz="1200" spc="-4" dirty="0">
                <a:latin typeface="Times New Roman"/>
                <a:cs typeface="Times New Roman"/>
              </a:rPr>
              <a:t>wa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2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save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A visit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329229"/>
            <a:ext cx="58032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-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hop to cool off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duri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9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icult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mes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led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ght of 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pregn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679749"/>
            <a:ext cx="57850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lk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loun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round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9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cool 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 just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Kno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’s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030269"/>
            <a:ext cx="57679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medio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medi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f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me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uriosi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dis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how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w</a:t>
            </a:r>
            <a:r>
              <a:rPr sz="1200" spc="1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would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381170"/>
            <a:ext cx="59605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wom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to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his cu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ios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dro</a:t>
            </a:r>
            <a:r>
              <a:rPr sz="1200" spc="-4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res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to do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731690"/>
            <a:ext cx="30004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wom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in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210226"/>
            <a:ext cx="59282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f</a:t>
            </a:r>
            <a:r>
              <a:rPr sz="1200" spc="0" dirty="0">
                <a:latin typeface="Times New Roman"/>
                <a:cs typeface="Times New Roman"/>
              </a:rPr>
              <a:t>irst pa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 of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so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4" dirty="0">
                <a:latin typeface="Times New Roman"/>
                <a:cs typeface="Times New Roman"/>
              </a:rPr>
              <a:t>er</a:t>
            </a:r>
            <a:r>
              <a:rPr sz="1200" spc="0" dirty="0">
                <a:latin typeface="Times New Roman"/>
                <a:cs typeface="Times New Roman"/>
              </a:rPr>
              <a:t>s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ther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those 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560746"/>
            <a:ext cx="56304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out 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rdin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ra</a:t>
            </a:r>
            <a:r>
              <a:rPr sz="1200" spc="0" dirty="0">
                <a:latin typeface="Times New Roman"/>
                <a:cs typeface="Times New Roman"/>
              </a:rPr>
              <a:t>ther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than just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rch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 As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911266"/>
            <a:ext cx="59836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wom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</a:t>
            </a:r>
            <a:r>
              <a:rPr sz="1200" spc="-4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ided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ials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262040"/>
            <a:ext cx="55663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that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that 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’s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obs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is inde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 that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612560"/>
            <a:ext cx="57220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mainland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now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 the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rch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q</a:t>
            </a:r>
            <a:r>
              <a:rPr sz="1200" spc="4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to 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t,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963080"/>
            <a:ext cx="58487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w</a:t>
            </a:r>
            <a:r>
              <a:rPr sz="1200" spc="1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nin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ormi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to find out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313600"/>
            <a:ext cx="31074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some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790612"/>
            <a:ext cx="589099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step, the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rc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identifi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US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ood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ble sou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141132"/>
            <a:ext cx="58110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provide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ies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touris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know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492033"/>
            <a:ext cx="56557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someone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who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orks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the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hop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iend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ould som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how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lp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842553"/>
            <a:ext cx="4745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319565"/>
            <a:ext cx="559986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 a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ter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19" dirty="0">
                <a:latin typeface="Times New Roman"/>
                <a:cs typeface="Times New Roman"/>
              </a:rPr>
              <a:t>f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sou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pi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ot surv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670034"/>
            <a:ext cx="534738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ppro</a:t>
            </a:r>
            <a:r>
              <a:rPr sz="1200" spc="-4" dirty="0">
                <a:latin typeface="Times New Roman"/>
                <a:cs typeface="Times New Roman"/>
              </a:rPr>
              <a:t>ve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nstru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onl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te di</a:t>
            </a:r>
            <a:r>
              <a:rPr sz="1200" spc="-4" dirty="0">
                <a:latin typeface="Times New Roman"/>
                <a:cs typeface="Times New Roman"/>
              </a:rPr>
              <a:t>rec</a:t>
            </a:r>
            <a:r>
              <a:rPr sz="1200" spc="0" dirty="0">
                <a:latin typeface="Times New Roman"/>
                <a:cs typeface="Times New Roman"/>
              </a:rPr>
              <a:t>ted to stud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NMC. The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902004" y="920799"/>
            <a:ext cx="57738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some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irline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ntatives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 be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help him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271573"/>
            <a:ext cx="56987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some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ons. This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mal inqu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acc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ished 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622093"/>
            <a:ext cx="554847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phon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ome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es 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surv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hoose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1972613"/>
            <a:ext cx="45015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14" dirty="0">
                <a:latin typeface="Times New Roman"/>
                <a:cs typeface="Times New Roman"/>
              </a:rPr>
              <a:t>?</a:t>
            </a:r>
            <a:r>
              <a:rPr sz="1200" spc="0" dirty="0">
                <a:latin typeface="Times New Roman"/>
                <a:cs typeface="Times New Roman"/>
              </a:rPr>
              <a:t>”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19" dirty="0">
                <a:latin typeface="Times New Roman"/>
                <a:cs typeface="Times New Roman"/>
              </a:rPr>
              <a:t>?</a:t>
            </a:r>
            <a:r>
              <a:rPr sz="1200" spc="0" dirty="0"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449625"/>
            <a:ext cx="57190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ted his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iend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him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if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urv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2800145"/>
            <a:ext cx="58714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sib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posit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k </a:t>
            </a:r>
            <a:r>
              <a:rPr sz="1200" spc="4" dirty="0">
                <a:latin typeface="Times New Roman"/>
                <a:cs typeface="Times New Roman"/>
              </a:rPr>
              <a:t>fr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some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sur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151046"/>
            <a:ext cx="58652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to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mo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rusive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ke</a:t>
            </a:r>
            <a:r>
              <a:rPr sz="1200" spc="-4" dirty="0">
                <a:latin typeface="Times New Roman"/>
                <a:cs typeface="Times New Roman"/>
              </a:rPr>
              <a:t> “</a:t>
            </a:r>
            <a:r>
              <a:rPr sz="1200" spc="0" dirty="0">
                <a:latin typeface="Times New Roman"/>
                <a:cs typeface="Times New Roman"/>
              </a:rPr>
              <a:t>How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501566"/>
            <a:ext cx="57702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lo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14" dirty="0">
                <a:latin typeface="Times New Roman"/>
                <a:cs typeface="Times New Roman"/>
              </a:rPr>
              <a:t>?</a:t>
            </a:r>
            <a:r>
              <a:rPr sz="1200" spc="0" dirty="0">
                <a:latin typeface="Times New Roman"/>
                <a:cs typeface="Times New Roman"/>
              </a:rPr>
              <a:t>”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int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3852086"/>
            <a:ext cx="55546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19" dirty="0">
                <a:latin typeface="Times New Roman"/>
                <a:cs typeface="Times New Roman"/>
              </a:rPr>
              <a:t>?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 This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to establish the 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th of time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s</a:t>
            </a:r>
            <a:r>
              <a:rPr sz="1200" spc="4" dirty="0">
                <a:latin typeface="Times New Roman"/>
                <a:cs typeface="Times New Roman"/>
              </a:rPr>
              <a:t>ta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202606"/>
            <a:ext cx="57578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then 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mal letter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submi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ted to 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in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tru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tor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appro</a:t>
            </a:r>
            <a:r>
              <a:rPr sz="1200" spc="-4" dirty="0">
                <a:latin typeface="Times New Roman"/>
                <a:cs typeface="Times New Roman"/>
              </a:rPr>
              <a:t>va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553126"/>
            <a:ext cx="43674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iew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a sup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rvisor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other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030138"/>
            <a:ext cx="57552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nwhile, the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is pro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maki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birt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talki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poin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iends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380912"/>
            <a:ext cx="58335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rs to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opinio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birth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731432"/>
            <a:ext cx="56457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inqu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s, 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nuously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loo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081952"/>
            <a:ext cx="5029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sta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 book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down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fer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037500"/>
            <a:ext cx="535190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inal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s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into sub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oups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pe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tain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q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388401"/>
            <a:ext cx="59362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supporting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ide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ho</a:t>
            </a:r>
            <a:r>
              <a:rPr sz="1200" spc="-4" dirty="0">
                <a:latin typeface="Times New Roman"/>
                <a:cs typeface="Times New Roman"/>
              </a:rPr>
              <a:t>pe</a:t>
            </a:r>
            <a:r>
              <a:rPr sz="1200" spc="0" dirty="0">
                <a:latin typeface="Times New Roman"/>
                <a:cs typeface="Times New Roman"/>
              </a:rPr>
              <a:t>s 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finish compi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738921"/>
            <a:ext cx="572414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z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tative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using spr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dsh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qu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tative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 sta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089441"/>
            <a:ext cx="58722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st dr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ft.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rc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his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st d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to h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notes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nues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439961"/>
            <a:ext cx="42991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ook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mo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supporting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id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to fi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some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2004" y="920799"/>
            <a:ext cx="57950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lus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on,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ho</a:t>
            </a:r>
            <a:r>
              <a:rPr sz="1200" spc="-4" dirty="0">
                <a:latin typeface="Times New Roman"/>
                <a:cs typeface="Times New Roman"/>
              </a:rPr>
              <a:t>pe</a:t>
            </a:r>
            <a:r>
              <a:rPr sz="1200" spc="0" dirty="0">
                <a:latin typeface="Times New Roman"/>
                <a:cs typeface="Times New Roman"/>
              </a:rPr>
              <a:t>s to fin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271573"/>
            <a:ext cx="59167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two w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ks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in 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inal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ort.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ch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622093"/>
            <a:ext cx="59546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la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how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those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 in so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972613"/>
            <a:ext cx="592254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dif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hop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to conv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port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sons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2323133"/>
            <a:ext cx="47545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me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mpant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so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rts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including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990904" y="6785737"/>
            <a:ext cx="1207008" cy="0"/>
          </a:xfrm>
          <a:custGeom>
            <a:avLst/>
            <a:gdLst/>
            <a:ahLst/>
            <a:cxnLst/>
            <a:rect l="l" t="t" r="r" b="b"/>
            <a:pathLst>
              <a:path w="1207008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0054" y="6785737"/>
            <a:ext cx="1435862" cy="0"/>
          </a:xfrm>
          <a:custGeom>
            <a:avLst/>
            <a:gdLst/>
            <a:ahLst/>
            <a:cxnLst/>
            <a:rect l="l" t="t" r="r" b="b"/>
            <a:pathLst>
              <a:path w="1435862">
                <a:moveTo>
                  <a:pt x="0" y="0"/>
                </a:moveTo>
                <a:lnTo>
                  <a:pt x="143586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8235" y="6785737"/>
            <a:ext cx="1243888" cy="0"/>
          </a:xfrm>
          <a:custGeom>
            <a:avLst/>
            <a:gdLst/>
            <a:ahLst/>
            <a:cxnLst/>
            <a:rect l="l" t="t" r="r" b="b"/>
            <a:pathLst>
              <a:path w="1243888">
                <a:moveTo>
                  <a:pt x="0" y="0"/>
                </a:moveTo>
                <a:lnTo>
                  <a:pt x="12438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14265" y="6785737"/>
            <a:ext cx="2008886" cy="0"/>
          </a:xfrm>
          <a:custGeom>
            <a:avLst/>
            <a:gdLst/>
            <a:ahLst/>
            <a:cxnLst/>
            <a:rect l="l" t="t" r="r" b="b"/>
            <a:pathLst>
              <a:path w="2008886">
                <a:moveTo>
                  <a:pt x="0" y="0"/>
                </a:moveTo>
                <a:lnTo>
                  <a:pt x="200888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0904" y="7491730"/>
            <a:ext cx="1207008" cy="0"/>
          </a:xfrm>
          <a:custGeom>
            <a:avLst/>
            <a:gdLst/>
            <a:ahLst/>
            <a:cxnLst/>
            <a:rect l="l" t="t" r="r" b="b"/>
            <a:pathLst>
              <a:path w="1207008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0054" y="7491730"/>
            <a:ext cx="1435862" cy="0"/>
          </a:xfrm>
          <a:custGeom>
            <a:avLst/>
            <a:gdLst/>
            <a:ahLst/>
            <a:cxnLst/>
            <a:rect l="l" t="t" r="r" b="b"/>
            <a:pathLst>
              <a:path w="1435862">
                <a:moveTo>
                  <a:pt x="0" y="0"/>
                </a:moveTo>
                <a:lnTo>
                  <a:pt x="143586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8235" y="7491730"/>
            <a:ext cx="1243888" cy="0"/>
          </a:xfrm>
          <a:custGeom>
            <a:avLst/>
            <a:gdLst/>
            <a:ahLst/>
            <a:cxnLst/>
            <a:rect l="l" t="t" r="r" b="b"/>
            <a:pathLst>
              <a:path w="1243888">
                <a:moveTo>
                  <a:pt x="0" y="0"/>
                </a:moveTo>
                <a:lnTo>
                  <a:pt x="12438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4265" y="7491730"/>
            <a:ext cx="2008886" cy="0"/>
          </a:xfrm>
          <a:custGeom>
            <a:avLst/>
            <a:gdLst/>
            <a:ahLst/>
            <a:cxnLst/>
            <a:rect l="l" t="t" r="r" b="b"/>
            <a:pathLst>
              <a:path w="2008886">
                <a:moveTo>
                  <a:pt x="0" y="0"/>
                </a:moveTo>
                <a:lnTo>
                  <a:pt x="200888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4808" y="6779641"/>
            <a:ext cx="0" cy="1867280"/>
          </a:xfrm>
          <a:custGeom>
            <a:avLst/>
            <a:gdLst/>
            <a:ahLst/>
            <a:cxnLst/>
            <a:rect l="l" t="t" r="r" b="b"/>
            <a:pathLst>
              <a:path h="1867280">
                <a:moveTo>
                  <a:pt x="0" y="0"/>
                </a:moveTo>
                <a:lnTo>
                  <a:pt x="0" y="186728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0904" y="8640825"/>
            <a:ext cx="1207008" cy="0"/>
          </a:xfrm>
          <a:custGeom>
            <a:avLst/>
            <a:gdLst/>
            <a:ahLst/>
            <a:cxnLst/>
            <a:rect l="l" t="t" r="r" b="b"/>
            <a:pathLst>
              <a:path w="1207008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03958" y="6779641"/>
            <a:ext cx="0" cy="1867280"/>
          </a:xfrm>
          <a:custGeom>
            <a:avLst/>
            <a:gdLst/>
            <a:ahLst/>
            <a:cxnLst/>
            <a:rect l="l" t="t" r="r" b="b"/>
            <a:pathLst>
              <a:path h="1867280">
                <a:moveTo>
                  <a:pt x="0" y="0"/>
                </a:moveTo>
                <a:lnTo>
                  <a:pt x="0" y="186728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0054" y="8640825"/>
            <a:ext cx="1435862" cy="0"/>
          </a:xfrm>
          <a:custGeom>
            <a:avLst/>
            <a:gdLst/>
            <a:ahLst/>
            <a:cxnLst/>
            <a:rect l="l" t="t" r="r" b="b"/>
            <a:pathLst>
              <a:path w="1435862">
                <a:moveTo>
                  <a:pt x="0" y="0"/>
                </a:moveTo>
                <a:lnTo>
                  <a:pt x="143586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52138" y="6779641"/>
            <a:ext cx="0" cy="1867280"/>
          </a:xfrm>
          <a:custGeom>
            <a:avLst/>
            <a:gdLst/>
            <a:ahLst/>
            <a:cxnLst/>
            <a:rect l="l" t="t" r="r" b="b"/>
            <a:pathLst>
              <a:path h="1867280">
                <a:moveTo>
                  <a:pt x="0" y="0"/>
                </a:moveTo>
                <a:lnTo>
                  <a:pt x="0" y="186728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8235" y="8640825"/>
            <a:ext cx="1243888" cy="0"/>
          </a:xfrm>
          <a:custGeom>
            <a:avLst/>
            <a:gdLst/>
            <a:ahLst/>
            <a:cxnLst/>
            <a:rect l="l" t="t" r="r" b="b"/>
            <a:pathLst>
              <a:path w="1243888">
                <a:moveTo>
                  <a:pt x="0" y="0"/>
                </a:moveTo>
                <a:lnTo>
                  <a:pt x="124388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08168" y="6779641"/>
            <a:ext cx="0" cy="1867280"/>
          </a:xfrm>
          <a:custGeom>
            <a:avLst/>
            <a:gdLst/>
            <a:ahLst/>
            <a:cxnLst/>
            <a:rect l="l" t="t" r="r" b="b"/>
            <a:pathLst>
              <a:path h="1867280">
                <a:moveTo>
                  <a:pt x="0" y="0"/>
                </a:moveTo>
                <a:lnTo>
                  <a:pt x="0" y="186728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14265" y="8640825"/>
            <a:ext cx="2008886" cy="0"/>
          </a:xfrm>
          <a:custGeom>
            <a:avLst/>
            <a:gdLst/>
            <a:ahLst/>
            <a:cxnLst/>
            <a:rect l="l" t="t" r="r" b="b"/>
            <a:pathLst>
              <a:path w="2008886">
                <a:moveTo>
                  <a:pt x="0" y="0"/>
                </a:moveTo>
                <a:lnTo>
                  <a:pt x="200888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29374" y="6779641"/>
            <a:ext cx="0" cy="1867280"/>
          </a:xfrm>
          <a:custGeom>
            <a:avLst/>
            <a:gdLst/>
            <a:ahLst/>
            <a:cxnLst/>
            <a:rect l="l" t="t" r="r" b="b"/>
            <a:pathLst>
              <a:path h="1867280">
                <a:moveTo>
                  <a:pt x="0" y="0"/>
                </a:moveTo>
                <a:lnTo>
                  <a:pt x="0" y="186728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2004" y="931365"/>
            <a:ext cx="30013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Note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ak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ng Sh</a:t>
            </a:r>
            <a:r>
              <a:rPr sz="1800" spc="-1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: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14" dirty="0">
                <a:latin typeface="Times New Roman"/>
                <a:cs typeface="Times New Roman"/>
              </a:rPr>
              <a:t>d</a:t>
            </a:r>
            <a:r>
              <a:rPr sz="1800" spc="0" dirty="0">
                <a:latin typeface="Times New Roman"/>
                <a:cs typeface="Times New Roman"/>
              </a:rPr>
              <a:t>ing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#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u="sng" spc="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1536571"/>
            <a:ext cx="153968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u="sng" spc="4" dirty="0">
                <a:latin typeface="Times New Roman"/>
                <a:cs typeface="Times New Roman"/>
              </a:rPr>
              <a:t>F</a:t>
            </a:r>
            <a:r>
              <a:rPr sz="1500" u="sng" spc="-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l</a:t>
            </a:r>
            <a:r>
              <a:rPr sz="1500" u="sng" spc="4" dirty="0">
                <a:latin typeface="Times New Roman"/>
                <a:cs typeface="Times New Roman"/>
              </a:rPr>
              <a:t>i</a:t>
            </a:r>
            <a:r>
              <a:rPr sz="1500" u="sng" spc="-4" dirty="0">
                <a:latin typeface="Times New Roman"/>
                <a:cs typeface="Times New Roman"/>
              </a:rPr>
              <a:t>c</a:t>
            </a:r>
            <a:r>
              <a:rPr sz="1500" u="sng" spc="0" dirty="0">
                <a:latin typeface="Times New Roman"/>
                <a:cs typeface="Times New Roman"/>
              </a:rPr>
              <a:t>iano</a:t>
            </a:r>
            <a:r>
              <a:rPr sz="1500" u="sng" spc="4" dirty="0">
                <a:latin typeface="Times New Roman"/>
                <a:cs typeface="Times New Roman"/>
              </a:rPr>
              <a:t> </a:t>
            </a:r>
            <a:r>
              <a:rPr sz="1500" u="sng" spc="-4" dirty="0">
                <a:latin typeface="Times New Roman"/>
                <a:cs typeface="Times New Roman"/>
              </a:rPr>
              <a:t>H</a:t>
            </a:r>
            <a:r>
              <a:rPr sz="1500" u="sng" spc="4" dirty="0">
                <a:latin typeface="Times New Roman"/>
                <a:cs typeface="Times New Roman"/>
              </a:rPr>
              <a:t>o</a:t>
            </a:r>
            <a:r>
              <a:rPr sz="1500" u="sng" spc="0" dirty="0">
                <a:latin typeface="Times New Roman"/>
                <a:cs typeface="Times New Roman"/>
              </a:rPr>
              <a:t>la</a:t>
            </a:r>
            <a:r>
              <a:rPr sz="1500" u="sng" spc="-9" dirty="0">
                <a:latin typeface="Times New Roman"/>
                <a:cs typeface="Times New Roman"/>
              </a:rPr>
              <a:t>n</a:t>
            </a:r>
            <a:r>
              <a:rPr sz="1500" u="sng" spc="4" dirty="0">
                <a:latin typeface="Times New Roman"/>
                <a:cs typeface="Times New Roman"/>
              </a:rPr>
              <a:t>d</a:t>
            </a:r>
            <a:r>
              <a:rPr sz="1500" u="sng" spc="-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z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1135" y="1536571"/>
            <a:ext cx="3880421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UR</a:t>
            </a:r>
            <a:r>
              <a:rPr sz="1500" spc="1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N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E </a:t>
            </a:r>
            <a:r>
              <a:rPr sz="1500" u="sng" spc="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N01</a:t>
            </a:r>
            <a:r>
              <a:rPr sz="1500" spc="4" dirty="0">
                <a:latin typeface="Times New Roman"/>
                <a:cs typeface="Times New Roman"/>
              </a:rPr>
              <a:t> S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u="sng" spc="0" dirty="0">
                <a:latin typeface="Times New Roman"/>
                <a:cs typeface="Times New Roman"/>
              </a:rPr>
              <a:t>O</a:t>
            </a:r>
            <a:r>
              <a:rPr sz="1500" u="sng" spc="-4" dirty="0">
                <a:latin typeface="Times New Roman"/>
                <a:cs typeface="Times New Roman"/>
              </a:rPr>
              <a:t>N</a:t>
            </a:r>
            <a:r>
              <a:rPr sz="1500" u="sng" spc="4" dirty="0">
                <a:latin typeface="Times New Roman"/>
                <a:cs typeface="Times New Roman"/>
              </a:rPr>
              <a:t>0</a:t>
            </a:r>
            <a:r>
              <a:rPr sz="1500" u="sng" spc="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2100451"/>
            <a:ext cx="5963771" cy="874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Wi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1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to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 way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ke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tra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k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6016"/>
              </a:lnSpc>
            </a:pPr>
            <a:r>
              <a:rPr sz="1500" spc="0" dirty="0">
                <a:latin typeface="Times New Roman"/>
                <a:cs typeface="Times New Roman"/>
              </a:rPr>
              <a:t>m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terial 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rch paper.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You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rd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re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k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, what 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have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fo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f</a:t>
            </a:r>
            <a:r>
              <a:rPr sz="1500" spc="0" dirty="0">
                <a:latin typeface="Times New Roman"/>
                <a:cs typeface="Times New Roman"/>
              </a:rPr>
              <a:t>ind </a:t>
            </a:r>
            <a:r>
              <a:rPr sz="1500" spc="-4" dirty="0">
                <a:latin typeface="Times New Roman"/>
                <a:cs typeface="Times New Roman"/>
              </a:rPr>
              <a:t>eac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ie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(t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 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f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yo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</a:t>
            </a:r>
            <a:r>
              <a:rPr sz="1500" spc="4" dirty="0">
                <a:latin typeface="Times New Roman"/>
                <a:cs typeface="Times New Roman"/>
              </a:rPr>
              <a:t>ph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).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3323080"/>
            <a:ext cx="5983252" cy="65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Di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ion</a:t>
            </a:r>
            <a:r>
              <a:rPr sz="1500" spc="-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:  F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ll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for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bel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w,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ke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ll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6016"/>
              </a:lnSpc>
            </a:pPr>
            <a:r>
              <a:rPr sz="1500" spc="0" dirty="0">
                <a:latin typeface="Times New Roman"/>
                <a:cs typeface="Times New Roman"/>
              </a:rPr>
              <a:t>res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s. 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l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it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bo</a:t>
            </a:r>
            <a:r>
              <a:rPr sz="1500" spc="0" dirty="0">
                <a:latin typeface="Times New Roman"/>
                <a:cs typeface="Times New Roman"/>
              </a:rPr>
              <a:t>th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r,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nn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tat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</a:t>
            </a:r>
            <a:r>
              <a:rPr sz="1500" spc="4" dirty="0">
                <a:latin typeface="Times New Roman"/>
                <a:cs typeface="Times New Roman"/>
              </a:rPr>
              <a:t>ph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6512" y="4327396"/>
            <a:ext cx="5724601" cy="2115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75">
              <a:lnSpc>
                <a:spcPts val="1630"/>
              </a:lnSpc>
              <a:spcBef>
                <a:spcPts val="81"/>
              </a:spcBef>
            </a:pPr>
            <a:r>
              <a:rPr sz="1500" spc="4" dirty="0">
                <a:latin typeface="Times New Roman"/>
                <a:cs typeface="Times New Roman"/>
              </a:rPr>
              <a:t>1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Jon Fe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re: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ress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Re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se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413"/>
              </a:spcBef>
            </a:pPr>
            <a:r>
              <a:rPr sz="1500" spc="4" dirty="0">
                <a:latin typeface="Times New Roman"/>
                <a:cs typeface="Times New Roman"/>
              </a:rPr>
              <a:t>2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Le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 </a:t>
            </a:r>
            <a:r>
              <a:rPr sz="1500" spc="4" dirty="0">
                <a:latin typeface="Times New Roman"/>
                <a:cs typeface="Times New Roman"/>
              </a:rPr>
              <a:t>Po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lyst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495"/>
              </a:spcBef>
            </a:pPr>
            <a:r>
              <a:rPr sz="1500" spc="4" dirty="0">
                <a:latin typeface="Times New Roman"/>
                <a:cs typeface="Times New Roman"/>
              </a:rPr>
              <a:t>3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Ce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ter f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14" dirty="0">
                <a:latin typeface="Times New Roman"/>
                <a:cs typeface="Times New Roman"/>
              </a:rPr>
              <a:t>mm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rati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tat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509"/>
              </a:spcBef>
            </a:pPr>
            <a:r>
              <a:rPr sz="1500" spc="4" dirty="0">
                <a:latin typeface="Times New Roman"/>
                <a:cs typeface="Times New Roman"/>
              </a:rPr>
              <a:t>4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f 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[t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f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ing</a:t>
            </a:r>
            <a:r>
              <a:rPr sz="1500" spc="-4" dirty="0">
                <a:latin typeface="Times New Roman"/>
                <a:cs typeface="Times New Roman"/>
              </a:rPr>
              <a:t>]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400" i="1" spc="-4" dirty="0">
                <a:latin typeface="Times New Roman"/>
                <a:cs typeface="Times New Roman"/>
              </a:rPr>
              <a:t>B</a:t>
            </a:r>
            <a:r>
              <a:rPr sz="1400" i="1" spc="4" dirty="0">
                <a:latin typeface="Times New Roman"/>
                <a:cs typeface="Times New Roman"/>
              </a:rPr>
              <a:t>ir</a:t>
            </a:r>
            <a:r>
              <a:rPr sz="1400" i="1" spc="-4" dirty="0">
                <a:latin typeface="Times New Roman"/>
                <a:cs typeface="Times New Roman"/>
              </a:rPr>
              <a:t>t</a:t>
            </a:r>
            <a:r>
              <a:rPr sz="1400" i="1" spc="0" dirty="0">
                <a:latin typeface="Times New Roman"/>
                <a:cs typeface="Times New Roman"/>
              </a:rPr>
              <a:t>h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14" dirty="0">
                <a:latin typeface="Times New Roman"/>
                <a:cs typeface="Times New Roman"/>
              </a:rPr>
              <a:t>T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-4" dirty="0">
                <a:latin typeface="Times New Roman"/>
                <a:cs typeface="Times New Roman"/>
              </a:rPr>
              <a:t>ur</a:t>
            </a:r>
            <a:r>
              <a:rPr sz="1400" i="1" spc="4" dirty="0">
                <a:latin typeface="Times New Roman"/>
                <a:cs typeface="Times New Roman"/>
              </a:rPr>
              <a:t>i</a:t>
            </a:r>
            <a:r>
              <a:rPr sz="1400" i="1" spc="-4" dirty="0">
                <a:latin typeface="Times New Roman"/>
                <a:cs typeface="Times New Roman"/>
              </a:rPr>
              <a:t>s</a:t>
            </a:r>
            <a:r>
              <a:rPr sz="1400" i="1" spc="0" dirty="0">
                <a:latin typeface="Times New Roman"/>
                <a:cs typeface="Times New Roman"/>
              </a:rPr>
              <a:t>t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0" dirty="0">
                <a:latin typeface="Times New Roman"/>
                <a:cs typeface="Times New Roman"/>
              </a:rPr>
              <a:t>Come</a:t>
            </a:r>
            <a:r>
              <a:rPr sz="1400" i="1" spc="-14" dirty="0">
                <a:latin typeface="Times New Roman"/>
                <a:cs typeface="Times New Roman"/>
              </a:rPr>
              <a:t> </a:t>
            </a:r>
            <a:r>
              <a:rPr sz="1400" i="1" spc="4" dirty="0">
                <a:latin typeface="Times New Roman"/>
                <a:cs typeface="Times New Roman"/>
              </a:rPr>
              <a:t>f</a:t>
            </a:r>
            <a:r>
              <a:rPr sz="1400" i="1" spc="-4" dirty="0">
                <a:latin typeface="Times New Roman"/>
                <a:cs typeface="Times New Roman"/>
              </a:rPr>
              <a:t>r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0" dirty="0">
                <a:latin typeface="Times New Roman"/>
                <a:cs typeface="Times New Roman"/>
              </a:rPr>
              <a:t>m</a:t>
            </a:r>
            <a:r>
              <a:rPr sz="1400" i="1" spc="-4" dirty="0">
                <a:latin typeface="Times New Roman"/>
                <a:cs typeface="Times New Roman"/>
              </a:rPr>
              <a:t> </a:t>
            </a:r>
            <a:r>
              <a:rPr sz="1400" i="1" spc="-9" dirty="0">
                <a:latin typeface="Times New Roman"/>
                <a:cs typeface="Times New Roman"/>
              </a:rPr>
              <a:t>A</a:t>
            </a:r>
            <a:r>
              <a:rPr sz="1400" i="1" spc="4" dirty="0">
                <a:latin typeface="Times New Roman"/>
                <a:cs typeface="Times New Roman"/>
              </a:rPr>
              <a:t>r</a:t>
            </a:r>
            <a:r>
              <a:rPr sz="1400" i="1" spc="-4" dirty="0">
                <a:latin typeface="Times New Roman"/>
                <a:cs typeface="Times New Roman"/>
              </a:rPr>
              <a:t>ou</a:t>
            </a:r>
            <a:r>
              <a:rPr sz="1400" i="1" spc="4" dirty="0">
                <a:latin typeface="Times New Roman"/>
                <a:cs typeface="Times New Roman"/>
              </a:rPr>
              <a:t>n</a:t>
            </a:r>
            <a:r>
              <a:rPr sz="1400" i="1" spc="0" dirty="0">
                <a:latin typeface="Times New Roman"/>
                <a:cs typeface="Times New Roman"/>
              </a:rPr>
              <a:t>d</a:t>
            </a:r>
            <a:r>
              <a:rPr sz="1400" i="1" spc="-9" dirty="0">
                <a:latin typeface="Times New Roman"/>
                <a:cs typeface="Times New Roman"/>
              </a:rPr>
              <a:t> </a:t>
            </a:r>
            <a:r>
              <a:rPr sz="1400" i="1" spc="4" dirty="0">
                <a:latin typeface="Times New Roman"/>
                <a:cs typeface="Times New Roman"/>
              </a:rPr>
              <a:t>th</a:t>
            </a:r>
            <a:r>
              <a:rPr sz="1400" i="1" spc="0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</a:pPr>
            <a:r>
              <a:rPr sz="1400" i="1" spc="-14" dirty="0">
                <a:latin typeface="Times New Roman"/>
                <a:cs typeface="Times New Roman"/>
              </a:rPr>
              <a:t>W</a:t>
            </a:r>
            <a:r>
              <a:rPr sz="1400" i="1" spc="4" dirty="0">
                <a:latin typeface="Times New Roman"/>
                <a:cs typeface="Times New Roman"/>
              </a:rPr>
              <a:t>orl</a:t>
            </a:r>
            <a:r>
              <a:rPr sz="1400" i="1" spc="0" dirty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43180" marR="28575">
              <a:lnSpc>
                <a:spcPct val="95825"/>
              </a:lnSpc>
              <a:spcBef>
                <a:spcPts val="490"/>
              </a:spcBef>
            </a:pPr>
            <a:r>
              <a:rPr sz="1500" spc="4" dirty="0">
                <a:latin typeface="Times New Roman"/>
                <a:cs typeface="Times New Roman"/>
              </a:rPr>
              <a:t>5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22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Year Wr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36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Au</a:t>
            </a:r>
            <a:r>
              <a:rPr sz="1500" spc="4" dirty="0">
                <a:latin typeface="Times New Roman"/>
                <a:cs typeface="Times New Roman"/>
              </a:rPr>
              <a:t>gu</a:t>
            </a:r>
            <a:r>
              <a:rPr sz="1500" spc="0" dirty="0">
                <a:latin typeface="Times New Roman"/>
                <a:cs typeface="Times New Roman"/>
              </a:rPr>
              <a:t>st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26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2</a:t>
            </a:r>
            <a:r>
              <a:rPr sz="1500" spc="4" dirty="0">
                <a:latin typeface="Times New Roman"/>
                <a:cs typeface="Times New Roman"/>
              </a:rPr>
              <a:t>0</a:t>
            </a:r>
            <a:r>
              <a:rPr sz="1500" spc="-4" dirty="0">
                <a:latin typeface="Times New Roman"/>
                <a:cs typeface="Times New Roman"/>
              </a:rPr>
              <a:t>1</a:t>
            </a:r>
            <a:r>
              <a:rPr sz="1500" spc="0" dirty="0"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507"/>
              </a:spcBef>
            </a:pPr>
            <a:r>
              <a:rPr sz="1500" spc="4" dirty="0">
                <a:latin typeface="Times New Roman"/>
                <a:cs typeface="Times New Roman"/>
              </a:rPr>
              <a:t>6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s: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95"/>
              </a:spcBef>
            </a:pPr>
            <a:r>
              <a:rPr sz="1500" spc="4" dirty="0">
                <a:latin typeface="Times New Roman"/>
                <a:cs typeface="Times New Roman"/>
              </a:rPr>
              <a:t>7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RL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4" dirty="0">
                <a:latin typeface="Times New Roman"/>
                <a:cs typeface="Times New Roman"/>
              </a:rPr>
              <a:t> h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:</a:t>
            </a:r>
            <a:r>
              <a:rPr sz="1500" spc="-9" dirty="0">
                <a:latin typeface="Times New Roman"/>
                <a:cs typeface="Times New Roman"/>
              </a:rPr>
              <a:t>/</a:t>
            </a:r>
            <a:r>
              <a:rPr sz="1500" spc="0" dirty="0">
                <a:latin typeface="Times New Roman"/>
                <a:cs typeface="Times New Roman"/>
              </a:rPr>
              <a:t>/ci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.o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9" dirty="0">
                <a:latin typeface="Times New Roman"/>
                <a:cs typeface="Times New Roman"/>
              </a:rPr>
              <a:t>/</a:t>
            </a:r>
            <a:r>
              <a:rPr sz="1500" spc="4" dirty="0">
                <a:latin typeface="Times New Roman"/>
                <a:cs typeface="Times New Roman"/>
              </a:rPr>
              <a:t>F</a:t>
            </a:r>
            <a:r>
              <a:rPr sz="1500" spc="-4" dirty="0">
                <a:latin typeface="Times New Roman"/>
                <a:cs typeface="Times New Roman"/>
              </a:rPr>
              <a:t>ee</a:t>
            </a:r>
            <a:r>
              <a:rPr sz="1500" spc="0" dirty="0">
                <a:latin typeface="Times New Roman"/>
                <a:cs typeface="Times New Roman"/>
              </a:rPr>
              <a:t>re/Bi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-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s-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-</a:t>
            </a:r>
            <a:r>
              <a:rPr sz="1500" spc="0" dirty="0">
                <a:latin typeface="Times New Roman"/>
                <a:cs typeface="Times New Roman"/>
              </a:rPr>
              <a:t>Ar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9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-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-9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ob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9477" y="7762817"/>
            <a:ext cx="1235295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v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U</a:t>
            </a:r>
            <a:r>
              <a:rPr sz="1000" spc="0" dirty="0">
                <a:latin typeface="Times New Roman"/>
                <a:cs typeface="Times New Roman"/>
              </a:rPr>
              <a:t>S</a:t>
            </a:r>
            <a:r>
              <a:rPr sz="1000" spc="-12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citiz</a:t>
            </a:r>
            <a:r>
              <a:rPr sz="1000" spc="9" dirty="0">
                <a:latin typeface="Times New Roman"/>
                <a:cs typeface="Times New Roman"/>
              </a:rPr>
              <a:t>e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r>
              <a:rPr sz="1000" spc="-31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ies.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0901" y="7991417"/>
            <a:ext cx="613461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4" dirty="0">
                <a:latin typeface="Times New Roman"/>
                <a:cs typeface="Times New Roman"/>
              </a:rPr>
              <a:t>p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ts</a:t>
            </a:r>
            <a:r>
              <a:rPr sz="1000" spc="-24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f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4808" y="6785737"/>
            <a:ext cx="1219149" cy="705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362487" marR="363872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M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in</a:t>
            </a:r>
            <a:endParaRPr sz="1500">
              <a:latin typeface="Times New Roman"/>
              <a:cs typeface="Times New Roman"/>
            </a:endParaRPr>
          </a:p>
          <a:p>
            <a:pPr marL="85788" marR="84213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I</a:t>
            </a:r>
            <a:r>
              <a:rPr sz="1500" b="1" spc="9" dirty="0">
                <a:latin typeface="Times New Roman"/>
                <a:cs typeface="Times New Roman"/>
              </a:rPr>
              <a:t>d</a:t>
            </a:r>
            <a:r>
              <a:rPr sz="1500" b="1" spc="-4" dirty="0">
                <a:latin typeface="Times New Roman"/>
                <a:cs typeface="Times New Roman"/>
              </a:rPr>
              <a:t>e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r>
              <a:rPr sz="1500" b="1" spc="4" dirty="0">
                <a:latin typeface="Times New Roman"/>
                <a:cs typeface="Times New Roman"/>
              </a:rPr>
              <a:t>/</a:t>
            </a:r>
            <a:r>
              <a:rPr sz="1500" b="1" spc="-14" dirty="0">
                <a:latin typeface="Times New Roman"/>
                <a:cs typeface="Times New Roman"/>
              </a:rPr>
              <a:t>P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0" dirty="0">
                <a:latin typeface="Times New Roman"/>
                <a:cs typeface="Times New Roman"/>
              </a:rPr>
              <a:t>ints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3958" y="6785737"/>
            <a:ext cx="1448180" cy="705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300608">
              <a:lnSpc>
                <a:spcPct val="95825"/>
              </a:lnSpc>
            </a:pPr>
            <a:r>
              <a:rPr sz="1500" b="1" spc="14" dirty="0">
                <a:latin typeface="Times New Roman"/>
                <a:cs typeface="Times New Roman"/>
              </a:rPr>
              <a:t>I</a:t>
            </a:r>
            <a:r>
              <a:rPr sz="1500" b="1" spc="-25" dirty="0">
                <a:latin typeface="Times New Roman"/>
                <a:cs typeface="Times New Roman"/>
              </a:rPr>
              <a:t>m</a:t>
            </a:r>
            <a:r>
              <a:rPr sz="1500" b="1" spc="4" dirty="0">
                <a:latin typeface="Times New Roman"/>
                <a:cs typeface="Times New Roman"/>
              </a:rPr>
              <a:t>po</a:t>
            </a:r>
            <a:r>
              <a:rPr sz="1500" b="1" spc="-4" dirty="0">
                <a:latin typeface="Times New Roman"/>
                <a:cs typeface="Times New Roman"/>
              </a:rPr>
              <a:t>r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9" dirty="0">
                <a:latin typeface="Times New Roman"/>
                <a:cs typeface="Times New Roman"/>
              </a:rPr>
              <a:t>a</a:t>
            </a:r>
            <a:r>
              <a:rPr sz="1500" b="1" spc="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  <a:p>
            <a:pPr marL="274700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Qu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-4" dirty="0">
                <a:latin typeface="Times New Roman"/>
                <a:cs typeface="Times New Roman"/>
              </a:rPr>
              <a:t>t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-4" dirty="0">
                <a:latin typeface="Times New Roman"/>
                <a:cs typeface="Times New Roman"/>
              </a:rPr>
              <a:t>i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-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52138" y="6785737"/>
            <a:ext cx="1256030" cy="705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136986" marR="139907" algn="ctr">
              <a:lnSpc>
                <a:spcPct val="95825"/>
              </a:lnSpc>
            </a:pPr>
            <a:r>
              <a:rPr sz="1500" b="1" spc="4" dirty="0">
                <a:latin typeface="Times New Roman"/>
                <a:cs typeface="Times New Roman"/>
              </a:rPr>
              <a:t>Su</a:t>
            </a:r>
            <a:r>
              <a:rPr sz="1500" b="1" spc="-4" dirty="0">
                <a:latin typeface="Times New Roman"/>
                <a:cs typeface="Times New Roman"/>
              </a:rPr>
              <a:t>p</a:t>
            </a:r>
            <a:r>
              <a:rPr sz="1500" b="1" spc="4" dirty="0">
                <a:latin typeface="Times New Roman"/>
                <a:cs typeface="Times New Roman"/>
              </a:rPr>
              <a:t>po</a:t>
            </a:r>
            <a:r>
              <a:rPr sz="1500" b="1" spc="-4" dirty="0">
                <a:latin typeface="Times New Roman"/>
                <a:cs typeface="Times New Roman"/>
              </a:rPr>
              <a:t>rt</a:t>
            </a:r>
            <a:r>
              <a:rPr sz="1500" b="1" spc="0" dirty="0">
                <a:latin typeface="Times New Roman"/>
                <a:cs typeface="Times New Roman"/>
              </a:rPr>
              <a:t>ing</a:t>
            </a:r>
            <a:endParaRPr sz="1500">
              <a:latin typeface="Times New Roman"/>
              <a:cs typeface="Times New Roman"/>
            </a:endParaRPr>
          </a:p>
          <a:p>
            <a:pPr marL="320484" marR="320166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D</a:t>
            </a:r>
            <a:r>
              <a:rPr sz="1500" b="1" spc="-9" dirty="0">
                <a:latin typeface="Times New Roman"/>
                <a:cs typeface="Times New Roman"/>
              </a:rPr>
              <a:t>e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9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i</a:t>
            </a:r>
            <a:r>
              <a:rPr sz="1500" b="1" spc="4" dirty="0">
                <a:latin typeface="Times New Roman"/>
                <a:cs typeface="Times New Roman"/>
              </a:rPr>
              <a:t>l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8168" y="6785737"/>
            <a:ext cx="2021205" cy="7059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229950" marR="230522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R</a:t>
            </a:r>
            <a:r>
              <a:rPr sz="1500" b="1" spc="-9" dirty="0">
                <a:latin typeface="Times New Roman"/>
                <a:cs typeface="Times New Roman"/>
              </a:rPr>
              <a:t>e</a:t>
            </a:r>
            <a:r>
              <a:rPr sz="1500" b="1" spc="0" dirty="0">
                <a:latin typeface="Times New Roman"/>
                <a:cs typeface="Times New Roman"/>
              </a:rPr>
              <a:t>lev</a:t>
            </a:r>
            <a:r>
              <a:rPr sz="1500" b="1" spc="4" dirty="0">
                <a:latin typeface="Times New Roman"/>
                <a:cs typeface="Times New Roman"/>
              </a:rPr>
              <a:t>an</a:t>
            </a:r>
            <a:r>
              <a:rPr sz="1500" b="1" spc="-4" dirty="0">
                <a:latin typeface="Times New Roman"/>
                <a:cs typeface="Times New Roman"/>
              </a:rPr>
              <a:t>c</a:t>
            </a:r>
            <a:r>
              <a:rPr sz="1500" b="1" spc="0" dirty="0">
                <a:latin typeface="Times New Roman"/>
                <a:cs typeface="Times New Roman"/>
              </a:rPr>
              <a:t>e</a:t>
            </a:r>
            <a:r>
              <a:rPr sz="1500" b="1" spc="-4" dirty="0">
                <a:latin typeface="Times New Roman"/>
                <a:cs typeface="Times New Roman"/>
              </a:rPr>
              <a:t> </a:t>
            </a:r>
            <a:r>
              <a:rPr sz="1500" b="1" spc="0" dirty="0">
                <a:latin typeface="Times New Roman"/>
                <a:cs typeface="Times New Roman"/>
              </a:rPr>
              <a:t>to</a:t>
            </a:r>
            <a:r>
              <a:rPr sz="1500" b="1" spc="4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latin typeface="Times New Roman"/>
                <a:cs typeface="Times New Roman"/>
              </a:rPr>
              <a:t>Y</a:t>
            </a:r>
            <a:r>
              <a:rPr sz="1500" b="1" spc="4" dirty="0">
                <a:latin typeface="Times New Roman"/>
                <a:cs typeface="Times New Roman"/>
              </a:rPr>
              <a:t>ou</a:t>
            </a:r>
            <a:r>
              <a:rPr sz="1500" b="1" spc="0" dirty="0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  <a:p>
            <a:pPr marL="507936" marR="507746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As</a:t>
            </a:r>
            <a:r>
              <a:rPr sz="1500" b="1" spc="4" dirty="0">
                <a:latin typeface="Times New Roman"/>
                <a:cs typeface="Times New Roman"/>
              </a:rPr>
              <a:t>s</a:t>
            </a:r>
            <a:r>
              <a:rPr sz="1500" b="1" spc="0" dirty="0">
                <a:latin typeface="Times New Roman"/>
                <a:cs typeface="Times New Roman"/>
              </a:rPr>
              <a:t>ign</a:t>
            </a:r>
            <a:r>
              <a:rPr sz="1500" b="1" spc="-9" dirty="0">
                <a:latin typeface="Times New Roman"/>
                <a:cs typeface="Times New Roman"/>
              </a:rPr>
              <a:t>m</a:t>
            </a:r>
            <a:r>
              <a:rPr sz="1500" b="1" spc="-4" dirty="0">
                <a:latin typeface="Times New Roman"/>
                <a:cs typeface="Times New Roman"/>
              </a:rPr>
              <a:t>e</a:t>
            </a:r>
            <a:r>
              <a:rPr sz="1500" b="1" spc="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808" y="7491730"/>
            <a:ext cx="1219149" cy="1149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8"/>
              </a:spcBef>
            </a:pPr>
            <a:endParaRPr sz="900"/>
          </a:p>
          <a:p>
            <a:pPr marL="64008" marR="366441">
              <a:lnSpc>
                <a:spcPct val="96495"/>
              </a:lnSpc>
            </a:pP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irth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m </a:t>
            </a:r>
            <a:r>
              <a:rPr sz="1000" spc="4" dirty="0">
                <a:latin typeface="Times New Roman"/>
                <a:cs typeface="Times New Roman"/>
              </a:rPr>
              <a:t>boo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r>
              <a:rPr sz="1000" spc="-12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 US/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ai</a:t>
            </a:r>
            <a:r>
              <a:rPr sz="1000" spc="4" dirty="0">
                <a:latin typeface="Times New Roman"/>
                <a:cs typeface="Times New Roman"/>
              </a:rPr>
              <a:t>p</a:t>
            </a:r>
            <a:r>
              <a:rPr sz="1000" spc="14" dirty="0">
                <a:latin typeface="Times New Roman"/>
                <a:cs typeface="Times New Roman"/>
              </a:rPr>
              <a:t>a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3958" y="7491730"/>
            <a:ext cx="1448180" cy="1149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588" marR="53395" indent="-228600">
              <a:lnSpc>
                <a:spcPct val="95729"/>
              </a:lnSpc>
              <a:spcBef>
                <a:spcPts val="445"/>
              </a:spcBef>
              <a:tabLst>
                <a:tab pos="520700" algn="l"/>
              </a:tabLst>
            </a:pPr>
            <a:r>
              <a:rPr sz="1000" spc="0" dirty="0">
                <a:latin typeface="Times New Roman"/>
                <a:cs typeface="Times New Roman"/>
              </a:rPr>
              <a:t>●	</a:t>
            </a:r>
            <a:r>
              <a:rPr sz="1000" spc="4" dirty="0">
                <a:latin typeface="Times New Roman"/>
                <a:cs typeface="Times New Roman"/>
              </a:rPr>
              <a:t>W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8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est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0" dirty="0">
                <a:latin typeface="Times New Roman"/>
                <a:cs typeface="Times New Roman"/>
              </a:rPr>
              <a:t>ate</a:t>
            </a:r>
            <a:r>
              <a:rPr sz="1000" spc="-28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at </a:t>
            </a:r>
            <a:r>
              <a:rPr sz="1000" spc="4" dirty="0">
                <a:latin typeface="Times New Roman"/>
                <a:cs typeface="Times New Roman"/>
              </a:rPr>
              <a:t>p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p</a:t>
            </a:r>
            <a:r>
              <a:rPr sz="1000" spc="0" dirty="0">
                <a:latin typeface="Times New Roman"/>
                <a:cs typeface="Times New Roman"/>
              </a:rPr>
              <a:t>s</a:t>
            </a:r>
            <a:r>
              <a:rPr sz="1000" spc="-31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as</a:t>
            </a:r>
            <a:r>
              <a:rPr sz="1000" spc="1" dirty="0">
                <a:latin typeface="Times New Roman"/>
                <a:cs typeface="Times New Roman"/>
              </a:rPr>
              <a:t> 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14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y as</a:t>
            </a:r>
            <a:r>
              <a:rPr sz="1000" spc="-8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36</a:t>
            </a:r>
            <a:r>
              <a:rPr sz="1000" spc="0" dirty="0">
                <a:latin typeface="Times New Roman"/>
                <a:cs typeface="Times New Roman"/>
              </a:rPr>
              <a:t>,</a:t>
            </a:r>
            <a:r>
              <a:rPr sz="1000" spc="4" dirty="0">
                <a:latin typeface="Times New Roman"/>
                <a:cs typeface="Times New Roman"/>
              </a:rPr>
              <a:t>0</a:t>
            </a:r>
            <a:r>
              <a:rPr sz="1000" spc="-4" dirty="0">
                <a:latin typeface="Times New Roman"/>
                <a:cs typeface="Times New Roman"/>
              </a:rPr>
              <a:t>0</a:t>
            </a:r>
            <a:r>
              <a:rPr sz="1000" spc="0" dirty="0">
                <a:latin typeface="Times New Roman"/>
                <a:cs typeface="Times New Roman"/>
              </a:rPr>
              <a:t>0</a:t>
            </a:r>
            <a:r>
              <a:rPr sz="1000" spc="-22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irth t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ts</a:t>
            </a:r>
            <a:r>
              <a:rPr sz="1000" spc="-29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c</a:t>
            </a:r>
            <a:r>
              <a:rPr sz="1000" spc="19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m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16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to 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7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U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ited</a:t>
            </a:r>
            <a:endParaRPr sz="1000">
              <a:latin typeface="Times New Roman"/>
              <a:cs typeface="Times New Roman"/>
            </a:endParaRPr>
          </a:p>
          <a:p>
            <a:pPr marL="521588" marR="287025">
              <a:lnSpc>
                <a:spcPct val="96016"/>
              </a:lnSpc>
            </a:pPr>
            <a:r>
              <a:rPr sz="1000" spc="0" dirty="0">
                <a:latin typeface="Times New Roman"/>
                <a:cs typeface="Times New Roman"/>
              </a:rPr>
              <a:t>States</a:t>
            </a:r>
            <a:r>
              <a:rPr sz="1000" spc="-23" dirty="0">
                <a:latin typeface="Times New Roman"/>
                <a:cs typeface="Times New Roman"/>
              </a:rPr>
              <a:t> </a:t>
            </a:r>
            <a:r>
              <a:rPr sz="1000" spc="14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v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1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y </a:t>
            </a:r>
            <a:r>
              <a:rPr sz="1000" spc="-4" dirty="0">
                <a:latin typeface="Times New Roman"/>
                <a:cs typeface="Times New Roman"/>
              </a:rPr>
              <a:t>y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ar</a:t>
            </a:r>
            <a:r>
              <a:rPr sz="1000" spc="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2138" y="7491730"/>
            <a:ext cx="1256030" cy="1149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462" marR="47061" indent="-228853">
              <a:lnSpc>
                <a:spcPct val="96016"/>
              </a:lnSpc>
              <a:spcBef>
                <a:spcPts val="445"/>
              </a:spcBef>
              <a:tabLst>
                <a:tab pos="520700" algn="l"/>
              </a:tabLst>
            </a:pPr>
            <a:r>
              <a:rPr sz="1000" spc="0" dirty="0">
                <a:latin typeface="Times New Roman"/>
                <a:cs typeface="Times New Roman"/>
              </a:rPr>
              <a:t>●	</a:t>
            </a: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irth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0" dirty="0">
                <a:latin typeface="Times New Roman"/>
                <a:cs typeface="Times New Roman"/>
              </a:rPr>
              <a:t>s </a:t>
            </a:r>
            <a:r>
              <a:rPr sz="1000" spc="4" dirty="0">
                <a:latin typeface="Times New Roman"/>
                <a:cs typeface="Times New Roman"/>
              </a:rPr>
              <a:t>or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at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g </a:t>
            </a:r>
            <a:r>
              <a:rPr sz="1000" spc="-9" dirty="0">
                <a:latin typeface="Times New Roman"/>
                <a:cs typeface="Times New Roman"/>
              </a:rPr>
              <a:t>f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14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m</a:t>
            </a:r>
            <a:r>
              <a:rPr sz="1000" spc="-39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all</a:t>
            </a:r>
            <a:endParaRPr sz="1000">
              <a:latin typeface="Times New Roman"/>
              <a:cs typeface="Times New Roman"/>
            </a:endParaRPr>
          </a:p>
          <a:p>
            <a:pPr marL="499275" marR="430936" algn="ctr">
              <a:lnSpc>
                <a:spcPct val="95825"/>
              </a:lnSpc>
              <a:spcBef>
                <a:spcPts val="1139"/>
              </a:spcBef>
            </a:pP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0" dirty="0">
                <a:latin typeface="Times New Roman"/>
                <a:cs typeface="Times New Roman"/>
              </a:rPr>
              <a:t>l</a:t>
            </a:r>
            <a:r>
              <a:rPr sz="1000" spc="4" dirty="0">
                <a:latin typeface="Times New Roman"/>
                <a:cs typeface="Times New Roman"/>
              </a:rPr>
              <a:t>ob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8168" y="7491730"/>
            <a:ext cx="2021205" cy="1149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00"/>
              </a:lnSpc>
              <a:spcBef>
                <a:spcPts val="38"/>
              </a:spcBef>
            </a:pPr>
            <a:endParaRPr sz="900"/>
          </a:p>
          <a:p>
            <a:pPr marL="64008">
              <a:lnSpc>
                <a:spcPct val="95825"/>
              </a:lnSpc>
            </a:pPr>
            <a:r>
              <a:rPr sz="1000" spc="0" dirty="0">
                <a:latin typeface="Times New Roman"/>
                <a:cs typeface="Times New Roman"/>
              </a:rPr>
              <a:t>F</a:t>
            </a:r>
            <a:r>
              <a:rPr sz="1000" spc="4" dirty="0">
                <a:latin typeface="Times New Roman"/>
                <a:cs typeface="Times New Roman"/>
              </a:rPr>
              <a:t>or</a:t>
            </a:r>
            <a:r>
              <a:rPr sz="1000" spc="0" dirty="0">
                <a:latin typeface="Times New Roman"/>
                <a:cs typeface="Times New Roman"/>
              </a:rPr>
              <a:t>ei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r>
              <a:rPr sz="1000" spc="-36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1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0" dirty="0">
                <a:latin typeface="Times New Roman"/>
                <a:cs typeface="Times New Roman"/>
              </a:rPr>
              <a:t>s</a:t>
            </a:r>
            <a:r>
              <a:rPr sz="1000" spc="-29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c</a:t>
            </a:r>
            <a:r>
              <a:rPr sz="1000" spc="19" dirty="0">
                <a:latin typeface="Times New Roman"/>
                <a:cs typeface="Times New Roman"/>
              </a:rPr>
              <a:t>o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16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to</a:t>
            </a:r>
            <a:r>
              <a:rPr sz="1000" spc="-2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7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U</a:t>
            </a:r>
            <a:r>
              <a:rPr sz="1000" spc="0" dirty="0">
                <a:latin typeface="Times New Roman"/>
                <a:cs typeface="Times New Roman"/>
              </a:rPr>
              <a:t>S</a:t>
            </a:r>
            <a:r>
              <a:rPr sz="1000" spc="-12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to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02004" y="926971"/>
            <a:ext cx="599262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icl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it </a:t>
            </a:r>
            <a:r>
              <a:rPr sz="1500" spc="-4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gh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1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 ab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t t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146427"/>
            <a:ext cx="160326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9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je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r? 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0838" y="1146427"/>
            <a:ext cx="2201291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xa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les if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730119"/>
            <a:ext cx="4184395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icle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ly</a:t>
            </a:r>
            <a:r>
              <a:rPr sz="1500" spc="1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a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ted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?  A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out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ted.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315335"/>
            <a:ext cx="343668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 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rep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tab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? Y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880739"/>
            <a:ext cx="193059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is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-4" dirty="0">
                <a:latin typeface="Times New Roman"/>
                <a:cs typeface="Times New Roman"/>
              </a:rPr>
              <a:t>ca</a:t>
            </a:r>
            <a:r>
              <a:rPr sz="1500" spc="4" dirty="0">
                <a:latin typeface="Times New Roman"/>
                <a:cs typeface="Times New Roman"/>
              </a:rPr>
              <a:t>de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ic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3509008"/>
            <a:ext cx="566515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Ot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 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po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f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: </a:t>
            </a:r>
            <a:r>
              <a:rPr sz="1500" spc="-4" dirty="0">
                <a:latin typeface="Times New Roman"/>
                <a:cs typeface="Times New Roman"/>
              </a:rPr>
              <a:t>Re</a:t>
            </a:r>
            <a:r>
              <a:rPr sz="1500" spc="0" dirty="0">
                <a:latin typeface="Times New Roman"/>
                <a:cs typeface="Times New Roman"/>
              </a:rPr>
              <a:t>fer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s and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op</a:t>
            </a:r>
            <a:r>
              <a:rPr sz="1500" spc="0" dirty="0">
                <a:latin typeface="Times New Roman"/>
                <a:cs typeface="Times New Roman"/>
              </a:rPr>
              <a:t>ic.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920800" y="6500749"/>
            <a:ext cx="1417319" cy="0"/>
          </a:xfrm>
          <a:custGeom>
            <a:avLst/>
            <a:gdLst/>
            <a:ahLst/>
            <a:cxnLst/>
            <a:rect l="l" t="t" r="r" b="b"/>
            <a:pathLst>
              <a:path w="1417319">
                <a:moveTo>
                  <a:pt x="0" y="0"/>
                </a:moveTo>
                <a:lnTo>
                  <a:pt x="1417319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4166" y="6500749"/>
            <a:ext cx="1493774" cy="0"/>
          </a:xfrm>
          <a:custGeom>
            <a:avLst/>
            <a:gdLst/>
            <a:ahLst/>
            <a:cxnLst/>
            <a:rect l="l" t="t" r="r" b="b"/>
            <a:pathLst>
              <a:path w="1493774">
                <a:moveTo>
                  <a:pt x="0" y="0"/>
                </a:moveTo>
                <a:lnTo>
                  <a:pt x="1493774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44163" y="6500749"/>
            <a:ext cx="1513586" cy="0"/>
          </a:xfrm>
          <a:custGeom>
            <a:avLst/>
            <a:gdLst/>
            <a:ahLst/>
            <a:cxnLst/>
            <a:rect l="l" t="t" r="r" b="b"/>
            <a:pathLst>
              <a:path w="1513586">
                <a:moveTo>
                  <a:pt x="0" y="0"/>
                </a:moveTo>
                <a:lnTo>
                  <a:pt x="1513586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3845" y="6500749"/>
            <a:ext cx="1489202" cy="0"/>
          </a:xfrm>
          <a:custGeom>
            <a:avLst/>
            <a:gdLst/>
            <a:ahLst/>
            <a:cxnLst/>
            <a:rect l="l" t="t" r="r" b="b"/>
            <a:pathLst>
              <a:path w="1489202">
                <a:moveTo>
                  <a:pt x="0" y="0"/>
                </a:moveTo>
                <a:lnTo>
                  <a:pt x="1489202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0800" y="7290180"/>
            <a:ext cx="1417319" cy="0"/>
          </a:xfrm>
          <a:custGeom>
            <a:avLst/>
            <a:gdLst/>
            <a:ahLst/>
            <a:cxnLst/>
            <a:rect l="l" t="t" r="r" b="b"/>
            <a:pathLst>
              <a:path w="1417319">
                <a:moveTo>
                  <a:pt x="0" y="0"/>
                </a:moveTo>
                <a:lnTo>
                  <a:pt x="141731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44166" y="7290180"/>
            <a:ext cx="1493774" cy="0"/>
          </a:xfrm>
          <a:custGeom>
            <a:avLst/>
            <a:gdLst/>
            <a:ahLst/>
            <a:cxnLst/>
            <a:rect l="l" t="t" r="r" b="b"/>
            <a:pathLst>
              <a:path w="1493774">
                <a:moveTo>
                  <a:pt x="0" y="0"/>
                </a:moveTo>
                <a:lnTo>
                  <a:pt x="149377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44163" y="7290180"/>
            <a:ext cx="1513586" cy="0"/>
          </a:xfrm>
          <a:custGeom>
            <a:avLst/>
            <a:gdLst/>
            <a:ahLst/>
            <a:cxnLst/>
            <a:rect l="l" t="t" r="r" b="b"/>
            <a:pathLst>
              <a:path w="1513586">
                <a:moveTo>
                  <a:pt x="0" y="0"/>
                </a:moveTo>
                <a:lnTo>
                  <a:pt x="1513586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3845" y="7290180"/>
            <a:ext cx="1489202" cy="0"/>
          </a:xfrm>
          <a:custGeom>
            <a:avLst/>
            <a:gdLst/>
            <a:ahLst/>
            <a:cxnLst/>
            <a:rect l="l" t="t" r="r" b="b"/>
            <a:pathLst>
              <a:path w="1489202">
                <a:moveTo>
                  <a:pt x="0" y="0"/>
                </a:moveTo>
                <a:lnTo>
                  <a:pt x="148920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7752" y="6497701"/>
            <a:ext cx="0" cy="1806320"/>
          </a:xfrm>
          <a:custGeom>
            <a:avLst/>
            <a:gdLst/>
            <a:ahLst/>
            <a:cxnLst/>
            <a:rect l="l" t="t" r="r" b="b"/>
            <a:pathLst>
              <a:path h="1806320">
                <a:moveTo>
                  <a:pt x="0" y="0"/>
                </a:moveTo>
                <a:lnTo>
                  <a:pt x="0" y="180632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0800" y="8300973"/>
            <a:ext cx="1417319" cy="0"/>
          </a:xfrm>
          <a:custGeom>
            <a:avLst/>
            <a:gdLst/>
            <a:ahLst/>
            <a:cxnLst/>
            <a:rect l="l" t="t" r="r" b="b"/>
            <a:pathLst>
              <a:path w="1417319">
                <a:moveTo>
                  <a:pt x="0" y="0"/>
                </a:moveTo>
                <a:lnTo>
                  <a:pt x="1417319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41117" y="6497701"/>
            <a:ext cx="0" cy="1806320"/>
          </a:xfrm>
          <a:custGeom>
            <a:avLst/>
            <a:gdLst/>
            <a:ahLst/>
            <a:cxnLst/>
            <a:rect l="l" t="t" r="r" b="b"/>
            <a:pathLst>
              <a:path h="1806320">
                <a:moveTo>
                  <a:pt x="0" y="0"/>
                </a:moveTo>
                <a:lnTo>
                  <a:pt x="0" y="180632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4166" y="8300973"/>
            <a:ext cx="1493774" cy="0"/>
          </a:xfrm>
          <a:custGeom>
            <a:avLst/>
            <a:gdLst/>
            <a:ahLst/>
            <a:cxnLst/>
            <a:rect l="l" t="t" r="r" b="b"/>
            <a:pathLst>
              <a:path w="1493774">
                <a:moveTo>
                  <a:pt x="0" y="0"/>
                </a:moveTo>
                <a:lnTo>
                  <a:pt x="149377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41114" y="6497701"/>
            <a:ext cx="0" cy="1806320"/>
          </a:xfrm>
          <a:custGeom>
            <a:avLst/>
            <a:gdLst/>
            <a:ahLst/>
            <a:cxnLst/>
            <a:rect l="l" t="t" r="r" b="b"/>
            <a:pathLst>
              <a:path h="1806320">
                <a:moveTo>
                  <a:pt x="0" y="0"/>
                </a:moveTo>
                <a:lnTo>
                  <a:pt x="0" y="180632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44163" y="8300973"/>
            <a:ext cx="1513586" cy="0"/>
          </a:xfrm>
          <a:custGeom>
            <a:avLst/>
            <a:gdLst/>
            <a:ahLst/>
            <a:cxnLst/>
            <a:rect l="l" t="t" r="r" b="b"/>
            <a:pathLst>
              <a:path w="1513586">
                <a:moveTo>
                  <a:pt x="0" y="0"/>
                </a:moveTo>
                <a:lnTo>
                  <a:pt x="1513586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60796" y="6497701"/>
            <a:ext cx="0" cy="1806320"/>
          </a:xfrm>
          <a:custGeom>
            <a:avLst/>
            <a:gdLst/>
            <a:ahLst/>
            <a:cxnLst/>
            <a:rect l="l" t="t" r="r" b="b"/>
            <a:pathLst>
              <a:path h="1806320">
                <a:moveTo>
                  <a:pt x="0" y="0"/>
                </a:moveTo>
                <a:lnTo>
                  <a:pt x="0" y="180632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3845" y="8300973"/>
            <a:ext cx="1489202" cy="0"/>
          </a:xfrm>
          <a:custGeom>
            <a:avLst/>
            <a:gdLst/>
            <a:ahLst/>
            <a:cxnLst/>
            <a:rect l="l" t="t" r="r" b="b"/>
            <a:pathLst>
              <a:path w="1489202">
                <a:moveTo>
                  <a:pt x="0" y="0"/>
                </a:moveTo>
                <a:lnTo>
                  <a:pt x="148920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56221" y="6497701"/>
            <a:ext cx="0" cy="1806320"/>
          </a:xfrm>
          <a:custGeom>
            <a:avLst/>
            <a:gdLst/>
            <a:ahLst/>
            <a:cxnLst/>
            <a:rect l="l" t="t" r="r" b="b"/>
            <a:pathLst>
              <a:path h="1806320">
                <a:moveTo>
                  <a:pt x="0" y="0"/>
                </a:moveTo>
                <a:lnTo>
                  <a:pt x="0" y="180632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02004" y="931365"/>
            <a:ext cx="30013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Note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ak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ng Sh</a:t>
            </a:r>
            <a:r>
              <a:rPr sz="1800" spc="-1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: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14" dirty="0">
                <a:latin typeface="Times New Roman"/>
                <a:cs typeface="Times New Roman"/>
              </a:rPr>
              <a:t>d</a:t>
            </a:r>
            <a:r>
              <a:rPr sz="1800" spc="0" dirty="0">
                <a:latin typeface="Times New Roman"/>
                <a:cs typeface="Times New Roman"/>
              </a:rPr>
              <a:t>ing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#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u="sng" spc="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1536571"/>
            <a:ext cx="153968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u="sng" spc="4" dirty="0">
                <a:latin typeface="Times New Roman"/>
                <a:cs typeface="Times New Roman"/>
              </a:rPr>
              <a:t>F</a:t>
            </a:r>
            <a:r>
              <a:rPr sz="1500" u="sng" spc="-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l</a:t>
            </a:r>
            <a:r>
              <a:rPr sz="1500" u="sng" spc="4" dirty="0">
                <a:latin typeface="Times New Roman"/>
                <a:cs typeface="Times New Roman"/>
              </a:rPr>
              <a:t>i</a:t>
            </a:r>
            <a:r>
              <a:rPr sz="1500" u="sng" spc="-4" dirty="0">
                <a:latin typeface="Times New Roman"/>
                <a:cs typeface="Times New Roman"/>
              </a:rPr>
              <a:t>c</a:t>
            </a:r>
            <a:r>
              <a:rPr sz="1500" u="sng" spc="0" dirty="0">
                <a:latin typeface="Times New Roman"/>
                <a:cs typeface="Times New Roman"/>
              </a:rPr>
              <a:t>iano</a:t>
            </a:r>
            <a:r>
              <a:rPr sz="1500" u="sng" spc="4" dirty="0">
                <a:latin typeface="Times New Roman"/>
                <a:cs typeface="Times New Roman"/>
              </a:rPr>
              <a:t> </a:t>
            </a:r>
            <a:r>
              <a:rPr sz="1500" u="sng" spc="-4" dirty="0">
                <a:latin typeface="Times New Roman"/>
                <a:cs typeface="Times New Roman"/>
              </a:rPr>
              <a:t>H</a:t>
            </a:r>
            <a:r>
              <a:rPr sz="1500" u="sng" spc="4" dirty="0">
                <a:latin typeface="Times New Roman"/>
                <a:cs typeface="Times New Roman"/>
              </a:rPr>
              <a:t>o</a:t>
            </a:r>
            <a:r>
              <a:rPr sz="1500" u="sng" spc="0" dirty="0">
                <a:latin typeface="Times New Roman"/>
                <a:cs typeface="Times New Roman"/>
              </a:rPr>
              <a:t>la</a:t>
            </a:r>
            <a:r>
              <a:rPr sz="1500" u="sng" spc="-9" dirty="0">
                <a:latin typeface="Times New Roman"/>
                <a:cs typeface="Times New Roman"/>
              </a:rPr>
              <a:t>n</a:t>
            </a:r>
            <a:r>
              <a:rPr sz="1500" u="sng" spc="4" dirty="0">
                <a:latin typeface="Times New Roman"/>
                <a:cs typeface="Times New Roman"/>
              </a:rPr>
              <a:t>d</a:t>
            </a:r>
            <a:r>
              <a:rPr sz="1500" u="sng" spc="-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z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1135" y="1536571"/>
            <a:ext cx="388346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UR</a:t>
            </a:r>
            <a:r>
              <a:rPr sz="1500" spc="1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N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E </a:t>
            </a:r>
            <a:r>
              <a:rPr sz="1500" u="sng" spc="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N01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u="sng" spc="0" dirty="0">
                <a:latin typeface="Times New Roman"/>
                <a:cs typeface="Times New Roman"/>
              </a:rPr>
              <a:t>O</a:t>
            </a:r>
            <a:r>
              <a:rPr sz="1500" u="sng" spc="-4" dirty="0">
                <a:latin typeface="Times New Roman"/>
                <a:cs typeface="Times New Roman"/>
              </a:rPr>
              <a:t>N</a:t>
            </a:r>
            <a:r>
              <a:rPr sz="1500" u="sng" spc="4" dirty="0">
                <a:latin typeface="Times New Roman"/>
                <a:cs typeface="Times New Roman"/>
              </a:rPr>
              <a:t>0</a:t>
            </a:r>
            <a:r>
              <a:rPr sz="1500" u="sng" spc="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2100451"/>
            <a:ext cx="5963771" cy="8742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Wi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1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to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 way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ke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tra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k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6016"/>
              </a:lnSpc>
            </a:pPr>
            <a:r>
              <a:rPr sz="1500" spc="0" dirty="0">
                <a:latin typeface="Times New Roman"/>
                <a:cs typeface="Times New Roman"/>
              </a:rPr>
              <a:t>m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terial 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rch paper.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You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rd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re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k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, what 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have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fo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f</a:t>
            </a:r>
            <a:r>
              <a:rPr sz="1500" spc="0" dirty="0">
                <a:latin typeface="Times New Roman"/>
                <a:cs typeface="Times New Roman"/>
              </a:rPr>
              <a:t>ind </a:t>
            </a:r>
            <a:r>
              <a:rPr sz="1500" spc="-4" dirty="0">
                <a:latin typeface="Times New Roman"/>
                <a:cs typeface="Times New Roman"/>
              </a:rPr>
              <a:t>eac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ie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(t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 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f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yo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</a:t>
            </a:r>
            <a:r>
              <a:rPr sz="1500" spc="4" dirty="0">
                <a:latin typeface="Times New Roman"/>
                <a:cs typeface="Times New Roman"/>
              </a:rPr>
              <a:t>ph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).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3323080"/>
            <a:ext cx="5983252" cy="65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Di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ion</a:t>
            </a:r>
            <a:r>
              <a:rPr sz="1500" spc="-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:  F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ll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for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bel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w,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ke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ll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6016"/>
              </a:lnSpc>
            </a:pPr>
            <a:r>
              <a:rPr sz="1500" spc="0" dirty="0">
                <a:latin typeface="Times New Roman"/>
                <a:cs typeface="Times New Roman"/>
              </a:rPr>
              <a:t>res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s. 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l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it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bo</a:t>
            </a:r>
            <a:r>
              <a:rPr sz="1500" spc="0" dirty="0">
                <a:latin typeface="Times New Roman"/>
                <a:cs typeface="Times New Roman"/>
              </a:rPr>
              <a:t>th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r,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nn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tat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</a:t>
            </a:r>
            <a:r>
              <a:rPr sz="1500" spc="4" dirty="0">
                <a:latin typeface="Times New Roman"/>
                <a:cs typeface="Times New Roman"/>
              </a:rPr>
              <a:t>ph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6512" y="4327396"/>
            <a:ext cx="5719357" cy="2115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575">
              <a:lnSpc>
                <a:spcPts val="1630"/>
              </a:lnSpc>
              <a:spcBef>
                <a:spcPts val="81"/>
              </a:spcBef>
            </a:pPr>
            <a:r>
              <a:rPr sz="1500" spc="4" dirty="0">
                <a:latin typeface="Times New Roman"/>
                <a:cs typeface="Times New Roman"/>
              </a:rPr>
              <a:t>1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Jo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La</a:t>
            </a:r>
            <a:r>
              <a:rPr sz="1500" spc="4" dirty="0">
                <a:latin typeface="Times New Roman"/>
                <a:cs typeface="Times New Roman"/>
              </a:rPr>
              <a:t>ng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1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Re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se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413"/>
              </a:spcBef>
            </a:pPr>
            <a:r>
              <a:rPr sz="1500" spc="4" dirty="0">
                <a:latin typeface="Times New Roman"/>
                <a:cs typeface="Times New Roman"/>
              </a:rPr>
              <a:t>2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9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fes</a:t>
            </a:r>
            <a:r>
              <a:rPr sz="1500" spc="-4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a</a:t>
            </a:r>
            <a:r>
              <a:rPr sz="1500" spc="-9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(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s R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se)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495"/>
              </a:spcBef>
            </a:pPr>
            <a:r>
              <a:rPr sz="1500" spc="4" dirty="0">
                <a:latin typeface="Times New Roman"/>
                <a:cs typeface="Times New Roman"/>
              </a:rPr>
              <a:t>3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[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t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iz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]</a:t>
            </a:r>
            <a:r>
              <a:rPr sz="1500" spc="0" dirty="0">
                <a:latin typeface="Times New Roman"/>
                <a:cs typeface="Times New Roman"/>
              </a:rPr>
              <a:t>: M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Gr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Hill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9"/>
              </a:spcBef>
            </a:pPr>
            <a:r>
              <a:rPr sz="1500" spc="4" dirty="0">
                <a:latin typeface="Times New Roman"/>
                <a:cs typeface="Times New Roman"/>
              </a:rPr>
              <a:t>4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f 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[t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f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ing</a:t>
            </a:r>
            <a:r>
              <a:rPr sz="1500" spc="-4" dirty="0">
                <a:latin typeface="Times New Roman"/>
                <a:cs typeface="Times New Roman"/>
              </a:rPr>
              <a:t>]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400" i="1" spc="0" dirty="0">
                <a:latin typeface="Times New Roman"/>
                <a:cs typeface="Times New Roman"/>
              </a:rPr>
              <a:t>C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-4" dirty="0">
                <a:latin typeface="Times New Roman"/>
                <a:cs typeface="Times New Roman"/>
              </a:rPr>
              <a:t>l</a:t>
            </a:r>
            <a:r>
              <a:rPr sz="1400" i="1" spc="4" dirty="0">
                <a:latin typeface="Times New Roman"/>
                <a:cs typeface="Times New Roman"/>
              </a:rPr>
              <a:t>l</a:t>
            </a:r>
            <a:r>
              <a:rPr sz="1400" i="1" spc="-9" dirty="0">
                <a:latin typeface="Times New Roman"/>
                <a:cs typeface="Times New Roman"/>
              </a:rPr>
              <a:t>e</a:t>
            </a:r>
            <a:r>
              <a:rPr sz="1400" i="1" spc="4" dirty="0">
                <a:latin typeface="Times New Roman"/>
                <a:cs typeface="Times New Roman"/>
              </a:rPr>
              <a:t>g</a:t>
            </a:r>
            <a:r>
              <a:rPr sz="1400" i="1" spc="0" dirty="0">
                <a:latin typeface="Times New Roman"/>
                <a:cs typeface="Times New Roman"/>
              </a:rPr>
              <a:t>e </a:t>
            </a:r>
            <a:r>
              <a:rPr sz="1400" i="1" spc="-19" dirty="0">
                <a:latin typeface="Times New Roman"/>
                <a:cs typeface="Times New Roman"/>
              </a:rPr>
              <a:t>W</a:t>
            </a:r>
            <a:r>
              <a:rPr sz="1400" i="1" spc="4" dirty="0">
                <a:latin typeface="Times New Roman"/>
                <a:cs typeface="Times New Roman"/>
              </a:rPr>
              <a:t>ri</a:t>
            </a:r>
            <a:r>
              <a:rPr sz="1400" i="1" spc="-4" dirty="0">
                <a:latin typeface="Times New Roman"/>
                <a:cs typeface="Times New Roman"/>
              </a:rPr>
              <a:t>ti</a:t>
            </a:r>
            <a:r>
              <a:rPr sz="1400" i="1" spc="4" dirty="0">
                <a:latin typeface="Times New Roman"/>
                <a:cs typeface="Times New Roman"/>
              </a:rPr>
              <a:t>n</a:t>
            </a:r>
            <a:r>
              <a:rPr sz="1400" i="1" spc="0" dirty="0">
                <a:latin typeface="Times New Roman"/>
                <a:cs typeface="Times New Roman"/>
              </a:rPr>
              <a:t>g</a:t>
            </a:r>
            <a:r>
              <a:rPr sz="1400" i="1" spc="-9" dirty="0">
                <a:latin typeface="Times New Roman"/>
                <a:cs typeface="Times New Roman"/>
              </a:rPr>
              <a:t> </a:t>
            </a:r>
            <a:r>
              <a:rPr sz="1400" i="1" spc="4" dirty="0">
                <a:latin typeface="Times New Roman"/>
                <a:cs typeface="Times New Roman"/>
              </a:rPr>
              <a:t>S</a:t>
            </a:r>
            <a:r>
              <a:rPr sz="1400" i="1" spc="-9" dirty="0">
                <a:latin typeface="Times New Roman"/>
                <a:cs typeface="Times New Roman"/>
              </a:rPr>
              <a:t>k</a:t>
            </a:r>
            <a:r>
              <a:rPr sz="1400" i="1" spc="4" dirty="0">
                <a:latin typeface="Times New Roman"/>
                <a:cs typeface="Times New Roman"/>
              </a:rPr>
              <a:t>i</a:t>
            </a:r>
            <a:r>
              <a:rPr sz="1400" i="1" spc="-4" dirty="0">
                <a:latin typeface="Times New Roman"/>
                <a:cs typeface="Times New Roman"/>
              </a:rPr>
              <a:t>ll</a:t>
            </a:r>
            <a:r>
              <a:rPr sz="1400" i="1" spc="0" dirty="0">
                <a:latin typeface="Times New Roman"/>
                <a:cs typeface="Times New Roman"/>
              </a:rPr>
              <a:t>s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0" dirty="0">
                <a:latin typeface="Times New Roman"/>
                <a:cs typeface="Times New Roman"/>
              </a:rPr>
              <a:t>w</a:t>
            </a:r>
            <a:r>
              <a:rPr sz="1400" i="1" spc="-9" dirty="0">
                <a:latin typeface="Times New Roman"/>
                <a:cs typeface="Times New Roman"/>
              </a:rPr>
              <a:t>i</a:t>
            </a:r>
            <a:r>
              <a:rPr sz="1400" i="1" spc="4" dirty="0">
                <a:latin typeface="Times New Roman"/>
                <a:cs typeface="Times New Roman"/>
              </a:rPr>
              <a:t>t</a:t>
            </a:r>
            <a:r>
              <a:rPr sz="1400" i="1" spc="0" dirty="0">
                <a:latin typeface="Times New Roman"/>
                <a:cs typeface="Times New Roman"/>
              </a:rPr>
              <a:t>h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9" dirty="0">
                <a:latin typeface="Times New Roman"/>
                <a:cs typeface="Times New Roman"/>
              </a:rPr>
              <a:t>Re</a:t>
            </a:r>
            <a:r>
              <a:rPr sz="1400" i="1" spc="-4" dirty="0">
                <a:latin typeface="Times New Roman"/>
                <a:cs typeface="Times New Roman"/>
              </a:rPr>
              <a:t>a</a:t>
            </a:r>
            <a:r>
              <a:rPr sz="1400" i="1" spc="4" dirty="0">
                <a:latin typeface="Times New Roman"/>
                <a:cs typeface="Times New Roman"/>
              </a:rPr>
              <a:t>d</a:t>
            </a:r>
            <a:r>
              <a:rPr sz="1400" i="1" spc="-4" dirty="0">
                <a:latin typeface="Times New Roman"/>
                <a:cs typeface="Times New Roman"/>
              </a:rPr>
              <a:t>i</a:t>
            </a:r>
            <a:r>
              <a:rPr sz="1400" i="1" spc="4" dirty="0">
                <a:latin typeface="Times New Roman"/>
                <a:cs typeface="Times New Roman"/>
              </a:rPr>
              <a:t>n</a:t>
            </a:r>
            <a:r>
              <a:rPr sz="1400" i="1" spc="-4" dirty="0">
                <a:latin typeface="Times New Roman"/>
                <a:cs typeface="Times New Roman"/>
              </a:rPr>
              <a:t>g</a:t>
            </a:r>
            <a:r>
              <a:rPr sz="1400" i="1" spc="0" dirty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 marR="28575">
              <a:lnSpc>
                <a:spcPts val="1610"/>
              </a:lnSpc>
              <a:spcBef>
                <a:spcPts val="80"/>
              </a:spcBef>
            </a:pPr>
            <a:r>
              <a:rPr sz="1400" i="1" spc="4" dirty="0">
                <a:latin typeface="Times New Roman"/>
                <a:cs typeface="Times New Roman"/>
              </a:rPr>
              <a:t>7</a:t>
            </a:r>
            <a:r>
              <a:rPr sz="1350" i="1" spc="0" baseline="32208" dirty="0">
                <a:latin typeface="Times New Roman"/>
                <a:cs typeface="Times New Roman"/>
              </a:rPr>
              <a:t>th</a:t>
            </a:r>
            <a:r>
              <a:rPr sz="1350" i="1" spc="130" baseline="32208" dirty="0">
                <a:latin typeface="Times New Roman"/>
                <a:cs typeface="Times New Roman"/>
              </a:rPr>
              <a:t> </a:t>
            </a:r>
            <a:r>
              <a:rPr sz="1400" i="1" spc="-19" dirty="0">
                <a:latin typeface="Times New Roman"/>
                <a:cs typeface="Times New Roman"/>
              </a:rPr>
              <a:t>E</a:t>
            </a:r>
            <a:r>
              <a:rPr sz="1400" i="1" spc="4" dirty="0">
                <a:latin typeface="Times New Roman"/>
                <a:cs typeface="Times New Roman"/>
              </a:rPr>
              <a:t>d</a:t>
            </a:r>
            <a:r>
              <a:rPr sz="1400" i="1" spc="-4" dirty="0">
                <a:latin typeface="Times New Roman"/>
                <a:cs typeface="Times New Roman"/>
              </a:rPr>
              <a:t>i</a:t>
            </a:r>
            <a:r>
              <a:rPr sz="1400" i="1" spc="4" dirty="0">
                <a:latin typeface="Times New Roman"/>
                <a:cs typeface="Times New Roman"/>
              </a:rPr>
              <a:t>t</a:t>
            </a:r>
            <a:r>
              <a:rPr sz="1400" i="1" spc="-4" dirty="0">
                <a:latin typeface="Times New Roman"/>
                <a:cs typeface="Times New Roman"/>
              </a:rPr>
              <a:t>io</a:t>
            </a:r>
            <a:r>
              <a:rPr sz="1400" i="1" spc="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43180" marR="28575">
              <a:lnSpc>
                <a:spcPct val="95825"/>
              </a:lnSpc>
              <a:spcBef>
                <a:spcPts val="409"/>
              </a:spcBef>
            </a:pPr>
            <a:r>
              <a:rPr sz="1500" spc="4" dirty="0">
                <a:latin typeface="Times New Roman"/>
                <a:cs typeface="Times New Roman"/>
              </a:rPr>
              <a:t>5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220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 W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ten:</a:t>
            </a:r>
            <a:r>
              <a:rPr sz="1500" spc="365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op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igh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2</a:t>
            </a:r>
            <a:r>
              <a:rPr sz="1500" spc="-4" dirty="0">
                <a:latin typeface="Times New Roman"/>
                <a:cs typeface="Times New Roman"/>
              </a:rPr>
              <a:t>0</a:t>
            </a:r>
            <a:r>
              <a:rPr sz="1500" spc="4" dirty="0">
                <a:latin typeface="Times New Roman"/>
                <a:cs typeface="Times New Roman"/>
              </a:rPr>
              <a:t>0</a:t>
            </a:r>
            <a:r>
              <a:rPr sz="1500" spc="0" dirty="0">
                <a:latin typeface="Times New Roman"/>
                <a:cs typeface="Times New Roman"/>
              </a:rPr>
              <a:t>8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507"/>
              </a:spcBef>
            </a:pPr>
            <a:r>
              <a:rPr sz="1500" spc="4" dirty="0">
                <a:latin typeface="Times New Roman"/>
                <a:cs typeface="Times New Roman"/>
              </a:rPr>
              <a:t>6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s: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  <a:spcBef>
                <a:spcPts val="495"/>
              </a:spcBef>
            </a:pPr>
            <a:r>
              <a:rPr sz="1500" spc="4" dirty="0">
                <a:latin typeface="Times New Roman"/>
                <a:cs typeface="Times New Roman"/>
              </a:rPr>
              <a:t>7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RL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7752" y="6500749"/>
            <a:ext cx="1423365" cy="789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 marL="525729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M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in</a:t>
            </a:r>
            <a:endParaRPr sz="1500">
              <a:latin typeface="Times New Roman"/>
              <a:cs typeface="Times New Roman"/>
            </a:endParaRPr>
          </a:p>
          <a:p>
            <a:pPr marL="68579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I</a:t>
            </a:r>
            <a:r>
              <a:rPr sz="1500" b="1" spc="9" dirty="0">
                <a:latin typeface="Times New Roman"/>
                <a:cs typeface="Times New Roman"/>
              </a:rPr>
              <a:t>d</a:t>
            </a:r>
            <a:r>
              <a:rPr sz="1500" b="1" spc="-4" dirty="0">
                <a:latin typeface="Times New Roman"/>
                <a:cs typeface="Times New Roman"/>
              </a:rPr>
              <a:t>e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r>
              <a:rPr sz="1500" b="1" spc="4" dirty="0">
                <a:latin typeface="Times New Roman"/>
                <a:cs typeface="Times New Roman"/>
              </a:rPr>
              <a:t>/</a:t>
            </a:r>
            <a:r>
              <a:rPr sz="1500" b="1" spc="-14" dirty="0">
                <a:latin typeface="Times New Roman"/>
                <a:cs typeface="Times New Roman"/>
              </a:rPr>
              <a:t>P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0" dirty="0">
                <a:latin typeface="Times New Roman"/>
                <a:cs typeface="Times New Roman"/>
              </a:rPr>
              <a:t>ints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1117" y="6500749"/>
            <a:ext cx="1499996" cy="789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 marL="526161">
              <a:lnSpc>
                <a:spcPct val="95825"/>
              </a:lnSpc>
            </a:pPr>
            <a:r>
              <a:rPr sz="1500" b="1" spc="14" dirty="0">
                <a:latin typeface="Times New Roman"/>
                <a:cs typeface="Times New Roman"/>
              </a:rPr>
              <a:t>I</a:t>
            </a:r>
            <a:r>
              <a:rPr sz="1500" b="1" spc="-25" dirty="0">
                <a:latin typeface="Times New Roman"/>
                <a:cs typeface="Times New Roman"/>
              </a:rPr>
              <a:t>m</a:t>
            </a:r>
            <a:r>
              <a:rPr sz="1500" b="1" spc="4" dirty="0">
                <a:latin typeface="Times New Roman"/>
                <a:cs typeface="Times New Roman"/>
              </a:rPr>
              <a:t>po</a:t>
            </a:r>
            <a:r>
              <a:rPr sz="1500" b="1" spc="-4" dirty="0">
                <a:latin typeface="Times New Roman"/>
                <a:cs typeface="Times New Roman"/>
              </a:rPr>
              <a:t>r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9" dirty="0">
                <a:latin typeface="Times New Roman"/>
                <a:cs typeface="Times New Roman"/>
              </a:rPr>
              <a:t>a</a:t>
            </a:r>
            <a:r>
              <a:rPr sz="1500" b="1" spc="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  <a:p>
            <a:pPr marL="68580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Qu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-4" dirty="0">
                <a:latin typeface="Times New Roman"/>
                <a:cs typeface="Times New Roman"/>
              </a:rPr>
              <a:t>t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-4" dirty="0">
                <a:latin typeface="Times New Roman"/>
                <a:cs typeface="Times New Roman"/>
              </a:rPr>
              <a:t>i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-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41114" y="6500749"/>
            <a:ext cx="1519682" cy="789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 marL="526034">
              <a:lnSpc>
                <a:spcPct val="95825"/>
              </a:lnSpc>
            </a:pPr>
            <a:r>
              <a:rPr sz="1500" b="1" spc="4" dirty="0">
                <a:latin typeface="Times New Roman"/>
                <a:cs typeface="Times New Roman"/>
              </a:rPr>
              <a:t>Su</a:t>
            </a:r>
            <a:r>
              <a:rPr sz="1500" b="1" spc="-4" dirty="0">
                <a:latin typeface="Times New Roman"/>
                <a:cs typeface="Times New Roman"/>
              </a:rPr>
              <a:t>p</a:t>
            </a:r>
            <a:r>
              <a:rPr sz="1500" b="1" spc="4" dirty="0">
                <a:latin typeface="Times New Roman"/>
                <a:cs typeface="Times New Roman"/>
              </a:rPr>
              <a:t>po</a:t>
            </a:r>
            <a:r>
              <a:rPr sz="1500" b="1" spc="-4" dirty="0">
                <a:latin typeface="Times New Roman"/>
                <a:cs typeface="Times New Roman"/>
              </a:rPr>
              <a:t>rt</a:t>
            </a:r>
            <a:r>
              <a:rPr sz="1500" b="1" spc="0" dirty="0">
                <a:latin typeface="Times New Roman"/>
                <a:cs typeface="Times New Roman"/>
              </a:rPr>
              <a:t>ing</a:t>
            </a:r>
            <a:endParaRPr sz="1500">
              <a:latin typeface="Times New Roman"/>
              <a:cs typeface="Times New Roman"/>
            </a:endParaRPr>
          </a:p>
          <a:p>
            <a:pPr marL="68580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D</a:t>
            </a:r>
            <a:r>
              <a:rPr sz="1500" b="1" spc="-9" dirty="0">
                <a:latin typeface="Times New Roman"/>
                <a:cs typeface="Times New Roman"/>
              </a:rPr>
              <a:t>e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9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i</a:t>
            </a:r>
            <a:r>
              <a:rPr sz="1500" b="1" spc="4" dirty="0">
                <a:latin typeface="Times New Roman"/>
                <a:cs typeface="Times New Roman"/>
              </a:rPr>
              <a:t>l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0796" y="6500749"/>
            <a:ext cx="1495424" cy="7894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9"/>
              </a:spcBef>
            </a:pPr>
            <a:endParaRPr sz="500"/>
          </a:p>
          <a:p>
            <a:pPr marL="68580" marR="111540" indent="457581">
              <a:lnSpc>
                <a:spcPct val="96016"/>
              </a:lnSpc>
            </a:pPr>
            <a:r>
              <a:rPr sz="1500" b="1" spc="0" dirty="0">
                <a:latin typeface="Times New Roman"/>
                <a:cs typeface="Times New Roman"/>
              </a:rPr>
              <a:t>R</a:t>
            </a:r>
            <a:r>
              <a:rPr sz="1500" b="1" spc="-9" dirty="0">
                <a:latin typeface="Times New Roman"/>
                <a:cs typeface="Times New Roman"/>
              </a:rPr>
              <a:t>e</a:t>
            </a:r>
            <a:r>
              <a:rPr sz="1500" b="1" spc="0" dirty="0">
                <a:latin typeface="Times New Roman"/>
                <a:cs typeface="Times New Roman"/>
              </a:rPr>
              <a:t>lev</a:t>
            </a:r>
            <a:r>
              <a:rPr sz="1500" b="1" spc="4" dirty="0">
                <a:latin typeface="Times New Roman"/>
                <a:cs typeface="Times New Roman"/>
              </a:rPr>
              <a:t>an</a:t>
            </a:r>
            <a:r>
              <a:rPr sz="1500" b="1" spc="-4" dirty="0">
                <a:latin typeface="Times New Roman"/>
                <a:cs typeface="Times New Roman"/>
              </a:rPr>
              <a:t>c</a:t>
            </a:r>
            <a:r>
              <a:rPr sz="1500" b="1" spc="0" dirty="0">
                <a:latin typeface="Times New Roman"/>
                <a:cs typeface="Times New Roman"/>
              </a:rPr>
              <a:t>e to</a:t>
            </a:r>
            <a:r>
              <a:rPr sz="1500" b="1" spc="9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latin typeface="Times New Roman"/>
                <a:cs typeface="Times New Roman"/>
              </a:rPr>
              <a:t>Y</a:t>
            </a:r>
            <a:r>
              <a:rPr sz="1500" b="1" spc="4" dirty="0">
                <a:latin typeface="Times New Roman"/>
                <a:cs typeface="Times New Roman"/>
              </a:rPr>
              <a:t>ou</a:t>
            </a:r>
            <a:r>
              <a:rPr sz="1500" b="1" spc="0" dirty="0">
                <a:latin typeface="Times New Roman"/>
                <a:cs typeface="Times New Roman"/>
              </a:rPr>
              <a:t>r As</a:t>
            </a:r>
            <a:r>
              <a:rPr sz="1500" b="1" spc="4" dirty="0">
                <a:latin typeface="Times New Roman"/>
                <a:cs typeface="Times New Roman"/>
              </a:rPr>
              <a:t>s</a:t>
            </a:r>
            <a:r>
              <a:rPr sz="1500" b="1" spc="0" dirty="0">
                <a:latin typeface="Times New Roman"/>
                <a:cs typeface="Times New Roman"/>
              </a:rPr>
              <a:t>ign</a:t>
            </a:r>
            <a:r>
              <a:rPr sz="1500" b="1" spc="-9" dirty="0">
                <a:latin typeface="Times New Roman"/>
                <a:cs typeface="Times New Roman"/>
              </a:rPr>
              <a:t>m</a:t>
            </a:r>
            <a:r>
              <a:rPr sz="1500" b="1" spc="-4" dirty="0">
                <a:latin typeface="Times New Roman"/>
                <a:cs typeface="Times New Roman"/>
              </a:rPr>
              <a:t>e</a:t>
            </a:r>
            <a:r>
              <a:rPr sz="1500" b="1" spc="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752" y="7290180"/>
            <a:ext cx="1423365" cy="1010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4"/>
              </a:spcBef>
            </a:pPr>
            <a:endParaRPr sz="500"/>
          </a:p>
          <a:p>
            <a:pPr marL="68579" marR="420722" indent="457149">
              <a:lnSpc>
                <a:spcPct val="96016"/>
              </a:lnSpc>
            </a:pP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y wri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ing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41117" y="7290180"/>
            <a:ext cx="1499996" cy="1010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4"/>
              </a:spcBef>
            </a:pPr>
            <a:endParaRPr sz="500"/>
          </a:p>
          <a:p>
            <a:pPr marL="68580" marR="46389" indent="457581">
              <a:lnSpc>
                <a:spcPct val="96016"/>
              </a:lnSpc>
            </a:pP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w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in</a:t>
            </a:r>
            <a:r>
              <a:rPr sz="1500" spc="0" dirty="0">
                <a:latin typeface="Times New Roman"/>
                <a:cs typeface="Times New Roman"/>
              </a:rPr>
              <a:t>g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ce</a:t>
            </a:r>
            <a:r>
              <a:rPr sz="1500" spc="0" dirty="0">
                <a:latin typeface="Times New Roman"/>
                <a:cs typeface="Times New Roman"/>
              </a:rPr>
              <a:t>ss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1114" y="7290180"/>
            <a:ext cx="1519682" cy="1010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4"/>
              </a:spcBef>
            </a:pPr>
            <a:endParaRPr sz="500"/>
          </a:p>
          <a:p>
            <a:pPr marL="68580" marR="82774" indent="457453">
              <a:lnSpc>
                <a:spcPct val="95825"/>
              </a:lnSpc>
            </a:pPr>
            <a:r>
              <a:rPr sz="1500" spc="-4" dirty="0">
                <a:latin typeface="Times New Roman"/>
                <a:cs typeface="Times New Roman"/>
              </a:rPr>
              <a:t>Tec</a:t>
            </a:r>
            <a:r>
              <a:rPr sz="1500" spc="4" dirty="0">
                <a:latin typeface="Times New Roman"/>
                <a:cs typeface="Times New Roman"/>
              </a:rPr>
              <a:t>hn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qu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tips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 wri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ing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 </a:t>
            </a:r>
            <a:r>
              <a:rPr sz="1500" spc="-4" dirty="0">
                <a:latin typeface="Times New Roman"/>
                <a:cs typeface="Times New Roman"/>
              </a:rPr>
              <a:t>aca</a:t>
            </a:r>
            <a:r>
              <a:rPr sz="1500" spc="4" dirty="0">
                <a:latin typeface="Times New Roman"/>
                <a:cs typeface="Times New Roman"/>
              </a:rPr>
              <a:t>de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1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c 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360796" y="7290180"/>
            <a:ext cx="1495424" cy="10107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4"/>
              </a:spcBef>
            </a:pPr>
            <a:endParaRPr sz="500"/>
          </a:p>
          <a:p>
            <a:pPr marL="68580" marR="340711" indent="457581">
              <a:lnSpc>
                <a:spcPct val="96016"/>
              </a:lnSpc>
            </a:pPr>
            <a:r>
              <a:rPr sz="1500" spc="4" dirty="0">
                <a:latin typeface="Times New Roman"/>
                <a:cs typeface="Times New Roman"/>
              </a:rPr>
              <a:t>F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 wri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ing re</a:t>
            </a:r>
            <a:r>
              <a:rPr sz="1500" spc="-4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rt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2004" y="1208911"/>
            <a:ext cx="599262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icl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it </a:t>
            </a:r>
            <a:r>
              <a:rPr sz="1500" spc="-4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gh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1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 ab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t t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1428367"/>
            <a:ext cx="1826005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tabLst>
                <a:tab pos="1778000" algn="l"/>
              </a:tabLst>
            </a:pPr>
            <a:r>
              <a:rPr sz="1500" dirty="0">
                <a:latin typeface="Times New Roman"/>
                <a:cs typeface="Times New Roman"/>
              </a:rPr>
              <a:t>s</a:t>
            </a:r>
            <a:r>
              <a:rPr sz="1500" spc="9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je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r? </a:t>
            </a:r>
            <a:r>
              <a:rPr sz="1500" spc="1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u="sng" spc="0" dirty="0"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3583" y="1428367"/>
            <a:ext cx="2200148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x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mp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if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013583"/>
            <a:ext cx="499821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icle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ly</a:t>
            </a:r>
            <a:r>
              <a:rPr sz="1500" spc="1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a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ted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?  Ou</a:t>
            </a:r>
            <a:r>
              <a:rPr sz="1500" spc="4" dirty="0">
                <a:latin typeface="Times New Roman"/>
                <a:cs typeface="Times New Roman"/>
              </a:rPr>
              <a:t>td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ted, 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op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2</a:t>
            </a:r>
            <a:r>
              <a:rPr sz="1500" spc="4" dirty="0">
                <a:latin typeface="Times New Roman"/>
                <a:cs typeface="Times New Roman"/>
              </a:rPr>
              <a:t>0</a:t>
            </a:r>
            <a:r>
              <a:rPr sz="1500" spc="-4" dirty="0">
                <a:latin typeface="Times New Roman"/>
                <a:cs typeface="Times New Roman"/>
              </a:rPr>
              <a:t>0</a:t>
            </a:r>
            <a:r>
              <a:rPr sz="1500" spc="0" dirty="0">
                <a:latin typeface="Times New Roman"/>
                <a:cs typeface="Times New Roman"/>
              </a:rPr>
              <a:t>8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598799"/>
            <a:ext cx="343668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 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rep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tab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? Y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163060"/>
            <a:ext cx="1930590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is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-4" dirty="0">
                <a:latin typeface="Times New Roman"/>
                <a:cs typeface="Times New Roman"/>
              </a:rPr>
              <a:t>ca</a:t>
            </a:r>
            <a:r>
              <a:rPr sz="1500" spc="4" dirty="0">
                <a:latin typeface="Times New Roman"/>
                <a:cs typeface="Times New Roman"/>
              </a:rPr>
              <a:t>de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ic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792472"/>
            <a:ext cx="566515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Ot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 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po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f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: </a:t>
            </a:r>
            <a:r>
              <a:rPr sz="1500" spc="-4" dirty="0">
                <a:latin typeface="Times New Roman"/>
                <a:cs typeface="Times New Roman"/>
              </a:rPr>
              <a:t>Re</a:t>
            </a:r>
            <a:r>
              <a:rPr sz="1500" spc="0" dirty="0">
                <a:latin typeface="Times New Roman"/>
                <a:cs typeface="Times New Roman"/>
              </a:rPr>
              <a:t>fer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s and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op</a:t>
            </a:r>
            <a:r>
              <a:rPr sz="1500" spc="0" dirty="0">
                <a:latin typeface="Times New Roman"/>
                <a:cs typeface="Times New Roman"/>
              </a:rPr>
              <a:t>ic.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99842" y="1454657"/>
            <a:ext cx="2868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4177284" y="3823589"/>
            <a:ext cx="1573276" cy="1019175"/>
          </a:xfrm>
          <a:custGeom>
            <a:avLst/>
            <a:gdLst/>
            <a:ahLst/>
            <a:cxnLst/>
            <a:rect l="l" t="t" r="r" b="b"/>
            <a:pathLst>
              <a:path w="1573276" h="1019175">
                <a:moveTo>
                  <a:pt x="0" y="101853"/>
                </a:moveTo>
                <a:lnTo>
                  <a:pt x="8923" y="60095"/>
                </a:lnTo>
                <a:lnTo>
                  <a:pt x="33107" y="26693"/>
                </a:lnTo>
                <a:lnTo>
                  <a:pt x="68674" y="5524"/>
                </a:lnTo>
                <a:lnTo>
                  <a:pt x="101853" y="0"/>
                </a:lnTo>
                <a:lnTo>
                  <a:pt x="1471421" y="0"/>
                </a:lnTo>
                <a:lnTo>
                  <a:pt x="1513180" y="8923"/>
                </a:lnTo>
                <a:lnTo>
                  <a:pt x="1546582" y="33107"/>
                </a:lnTo>
                <a:lnTo>
                  <a:pt x="1567751" y="68674"/>
                </a:lnTo>
                <a:lnTo>
                  <a:pt x="1573276" y="101853"/>
                </a:lnTo>
                <a:lnTo>
                  <a:pt x="1573276" y="917194"/>
                </a:lnTo>
                <a:lnTo>
                  <a:pt x="1564363" y="958950"/>
                </a:lnTo>
                <a:lnTo>
                  <a:pt x="1540206" y="992388"/>
                </a:lnTo>
                <a:lnTo>
                  <a:pt x="1504676" y="1013610"/>
                </a:lnTo>
                <a:lnTo>
                  <a:pt x="1471421" y="1019175"/>
                </a:lnTo>
                <a:lnTo>
                  <a:pt x="101853" y="1019175"/>
                </a:lnTo>
                <a:lnTo>
                  <a:pt x="60119" y="1010240"/>
                </a:lnTo>
                <a:lnTo>
                  <a:pt x="26728" y="986036"/>
                </a:lnTo>
                <a:lnTo>
                  <a:pt x="5550" y="950462"/>
                </a:lnTo>
                <a:lnTo>
                  <a:pt x="0" y="917194"/>
                </a:lnTo>
                <a:lnTo>
                  <a:pt x="0" y="101853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9477" y="3295904"/>
            <a:ext cx="1379093" cy="1379093"/>
          </a:xfrm>
          <a:custGeom>
            <a:avLst/>
            <a:gdLst/>
            <a:ahLst/>
            <a:cxnLst/>
            <a:rect l="l" t="t" r="r" b="b"/>
            <a:pathLst>
              <a:path w="1379093" h="1379093">
                <a:moveTo>
                  <a:pt x="1379093" y="0"/>
                </a:moveTo>
                <a:lnTo>
                  <a:pt x="0" y="0"/>
                </a:lnTo>
                <a:lnTo>
                  <a:pt x="0" y="1379093"/>
                </a:lnTo>
                <a:lnTo>
                  <a:pt x="113102" y="1374521"/>
                </a:lnTo>
                <a:lnTo>
                  <a:pt x="223688" y="1361042"/>
                </a:lnTo>
                <a:lnTo>
                  <a:pt x="331401" y="1339010"/>
                </a:lnTo>
                <a:lnTo>
                  <a:pt x="435887" y="1308782"/>
                </a:lnTo>
                <a:lnTo>
                  <a:pt x="536791" y="1270712"/>
                </a:lnTo>
                <a:lnTo>
                  <a:pt x="633758" y="1225154"/>
                </a:lnTo>
                <a:lnTo>
                  <a:pt x="726432" y="1172465"/>
                </a:lnTo>
                <a:lnTo>
                  <a:pt x="814460" y="1112998"/>
                </a:lnTo>
                <a:lnTo>
                  <a:pt x="897485" y="1047109"/>
                </a:lnTo>
                <a:lnTo>
                  <a:pt x="975153" y="975153"/>
                </a:lnTo>
                <a:lnTo>
                  <a:pt x="1047109" y="897485"/>
                </a:lnTo>
                <a:lnTo>
                  <a:pt x="1112998" y="814460"/>
                </a:lnTo>
                <a:lnTo>
                  <a:pt x="1172465" y="726432"/>
                </a:lnTo>
                <a:lnTo>
                  <a:pt x="1225154" y="633758"/>
                </a:lnTo>
                <a:lnTo>
                  <a:pt x="1270712" y="536791"/>
                </a:lnTo>
                <a:lnTo>
                  <a:pt x="1308782" y="435887"/>
                </a:lnTo>
                <a:lnTo>
                  <a:pt x="1339010" y="331401"/>
                </a:lnTo>
                <a:lnTo>
                  <a:pt x="1361042" y="223688"/>
                </a:lnTo>
                <a:lnTo>
                  <a:pt x="1374521" y="113102"/>
                </a:lnTo>
                <a:lnTo>
                  <a:pt x="13790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9477" y="3295904"/>
            <a:ext cx="1379093" cy="1379093"/>
          </a:xfrm>
          <a:custGeom>
            <a:avLst/>
            <a:gdLst/>
            <a:ahLst/>
            <a:cxnLst/>
            <a:rect l="l" t="t" r="r" b="b"/>
            <a:pathLst>
              <a:path w="1379093" h="1379093">
                <a:moveTo>
                  <a:pt x="1379093" y="0"/>
                </a:moveTo>
                <a:lnTo>
                  <a:pt x="1374521" y="113102"/>
                </a:lnTo>
                <a:lnTo>
                  <a:pt x="1361042" y="223688"/>
                </a:lnTo>
                <a:lnTo>
                  <a:pt x="1339010" y="331401"/>
                </a:lnTo>
                <a:lnTo>
                  <a:pt x="1308782" y="435887"/>
                </a:lnTo>
                <a:lnTo>
                  <a:pt x="1270712" y="536791"/>
                </a:lnTo>
                <a:lnTo>
                  <a:pt x="1225154" y="633758"/>
                </a:lnTo>
                <a:lnTo>
                  <a:pt x="1172465" y="726432"/>
                </a:lnTo>
                <a:lnTo>
                  <a:pt x="1112998" y="814460"/>
                </a:lnTo>
                <a:lnTo>
                  <a:pt x="1047109" y="897485"/>
                </a:lnTo>
                <a:lnTo>
                  <a:pt x="975153" y="975153"/>
                </a:lnTo>
                <a:lnTo>
                  <a:pt x="897485" y="1047109"/>
                </a:lnTo>
                <a:lnTo>
                  <a:pt x="814460" y="1112998"/>
                </a:lnTo>
                <a:lnTo>
                  <a:pt x="726432" y="1172465"/>
                </a:lnTo>
                <a:lnTo>
                  <a:pt x="633758" y="1225154"/>
                </a:lnTo>
                <a:lnTo>
                  <a:pt x="536791" y="1270712"/>
                </a:lnTo>
                <a:lnTo>
                  <a:pt x="435887" y="1308782"/>
                </a:lnTo>
                <a:lnTo>
                  <a:pt x="331401" y="1339010"/>
                </a:lnTo>
                <a:lnTo>
                  <a:pt x="223688" y="1361042"/>
                </a:lnTo>
                <a:lnTo>
                  <a:pt x="113102" y="1374521"/>
                </a:lnTo>
                <a:lnTo>
                  <a:pt x="0" y="1379093"/>
                </a:lnTo>
                <a:lnTo>
                  <a:pt x="0" y="0"/>
                </a:lnTo>
                <a:lnTo>
                  <a:pt x="1379093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4640" y="3795903"/>
            <a:ext cx="1664462" cy="1074547"/>
          </a:xfrm>
          <a:custGeom>
            <a:avLst/>
            <a:gdLst/>
            <a:ahLst/>
            <a:cxnLst/>
            <a:rect l="l" t="t" r="r" b="b"/>
            <a:pathLst>
              <a:path w="1664462" h="1074547">
                <a:moveTo>
                  <a:pt x="0" y="107442"/>
                </a:moveTo>
                <a:lnTo>
                  <a:pt x="8478" y="65518"/>
                </a:lnTo>
                <a:lnTo>
                  <a:pt x="31606" y="31305"/>
                </a:lnTo>
                <a:lnTo>
                  <a:pt x="65925" y="8301"/>
                </a:lnTo>
                <a:lnTo>
                  <a:pt x="107441" y="0"/>
                </a:lnTo>
                <a:lnTo>
                  <a:pt x="1557020" y="0"/>
                </a:lnTo>
                <a:lnTo>
                  <a:pt x="1598943" y="8496"/>
                </a:lnTo>
                <a:lnTo>
                  <a:pt x="1633156" y="31654"/>
                </a:lnTo>
                <a:lnTo>
                  <a:pt x="1656160" y="65979"/>
                </a:lnTo>
                <a:lnTo>
                  <a:pt x="1664462" y="107442"/>
                </a:lnTo>
                <a:lnTo>
                  <a:pt x="1664462" y="966977"/>
                </a:lnTo>
                <a:lnTo>
                  <a:pt x="1655975" y="1008952"/>
                </a:lnTo>
                <a:lnTo>
                  <a:pt x="1632841" y="1043190"/>
                </a:lnTo>
                <a:lnTo>
                  <a:pt x="1598551" y="1066214"/>
                </a:lnTo>
                <a:lnTo>
                  <a:pt x="1557020" y="1074547"/>
                </a:lnTo>
                <a:lnTo>
                  <a:pt x="107441" y="1074547"/>
                </a:lnTo>
                <a:lnTo>
                  <a:pt x="65487" y="1066058"/>
                </a:lnTo>
                <a:lnTo>
                  <a:pt x="31292" y="1042910"/>
                </a:lnTo>
                <a:lnTo>
                  <a:pt x="8312" y="1008582"/>
                </a:lnTo>
                <a:lnTo>
                  <a:pt x="0" y="966977"/>
                </a:lnTo>
                <a:lnTo>
                  <a:pt x="0" y="107442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46630" y="3295904"/>
            <a:ext cx="1379093" cy="1379093"/>
          </a:xfrm>
          <a:custGeom>
            <a:avLst/>
            <a:gdLst/>
            <a:ahLst/>
            <a:cxnLst/>
            <a:rect l="l" t="t" r="r" b="b"/>
            <a:pathLst>
              <a:path w="1379093" h="1379093">
                <a:moveTo>
                  <a:pt x="1379093" y="0"/>
                </a:moveTo>
                <a:lnTo>
                  <a:pt x="0" y="0"/>
                </a:lnTo>
                <a:lnTo>
                  <a:pt x="4571" y="113102"/>
                </a:lnTo>
                <a:lnTo>
                  <a:pt x="18050" y="223688"/>
                </a:lnTo>
                <a:lnTo>
                  <a:pt x="40082" y="331401"/>
                </a:lnTo>
                <a:lnTo>
                  <a:pt x="70310" y="435887"/>
                </a:lnTo>
                <a:lnTo>
                  <a:pt x="108380" y="536791"/>
                </a:lnTo>
                <a:lnTo>
                  <a:pt x="153938" y="633758"/>
                </a:lnTo>
                <a:lnTo>
                  <a:pt x="206627" y="726432"/>
                </a:lnTo>
                <a:lnTo>
                  <a:pt x="266094" y="814460"/>
                </a:lnTo>
                <a:lnTo>
                  <a:pt x="331983" y="897485"/>
                </a:lnTo>
                <a:lnTo>
                  <a:pt x="403939" y="975153"/>
                </a:lnTo>
                <a:lnTo>
                  <a:pt x="481607" y="1047109"/>
                </a:lnTo>
                <a:lnTo>
                  <a:pt x="564632" y="1112998"/>
                </a:lnTo>
                <a:lnTo>
                  <a:pt x="652660" y="1172465"/>
                </a:lnTo>
                <a:lnTo>
                  <a:pt x="745334" y="1225154"/>
                </a:lnTo>
                <a:lnTo>
                  <a:pt x="842301" y="1270712"/>
                </a:lnTo>
                <a:lnTo>
                  <a:pt x="943205" y="1308782"/>
                </a:lnTo>
                <a:lnTo>
                  <a:pt x="1047691" y="1339010"/>
                </a:lnTo>
                <a:lnTo>
                  <a:pt x="1155404" y="1361042"/>
                </a:lnTo>
                <a:lnTo>
                  <a:pt x="1265990" y="1374521"/>
                </a:lnTo>
                <a:lnTo>
                  <a:pt x="1379093" y="1379093"/>
                </a:lnTo>
                <a:lnTo>
                  <a:pt x="13790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6630" y="3295904"/>
            <a:ext cx="1379093" cy="1379093"/>
          </a:xfrm>
          <a:custGeom>
            <a:avLst/>
            <a:gdLst/>
            <a:ahLst/>
            <a:cxnLst/>
            <a:rect l="l" t="t" r="r" b="b"/>
            <a:pathLst>
              <a:path w="1379093" h="1379093">
                <a:moveTo>
                  <a:pt x="1379093" y="0"/>
                </a:moveTo>
                <a:lnTo>
                  <a:pt x="0" y="0"/>
                </a:lnTo>
                <a:lnTo>
                  <a:pt x="4571" y="113102"/>
                </a:lnTo>
                <a:lnTo>
                  <a:pt x="18050" y="223688"/>
                </a:lnTo>
                <a:lnTo>
                  <a:pt x="40082" y="331401"/>
                </a:lnTo>
                <a:lnTo>
                  <a:pt x="70310" y="435887"/>
                </a:lnTo>
                <a:lnTo>
                  <a:pt x="108380" y="536791"/>
                </a:lnTo>
                <a:lnTo>
                  <a:pt x="153938" y="633758"/>
                </a:lnTo>
                <a:lnTo>
                  <a:pt x="206627" y="726432"/>
                </a:lnTo>
                <a:lnTo>
                  <a:pt x="266094" y="814460"/>
                </a:lnTo>
                <a:lnTo>
                  <a:pt x="331983" y="897485"/>
                </a:lnTo>
                <a:lnTo>
                  <a:pt x="403939" y="975153"/>
                </a:lnTo>
                <a:lnTo>
                  <a:pt x="481607" y="1047109"/>
                </a:lnTo>
                <a:lnTo>
                  <a:pt x="564632" y="1112998"/>
                </a:lnTo>
                <a:lnTo>
                  <a:pt x="652660" y="1172465"/>
                </a:lnTo>
                <a:lnTo>
                  <a:pt x="745334" y="1225154"/>
                </a:lnTo>
                <a:lnTo>
                  <a:pt x="842301" y="1270712"/>
                </a:lnTo>
                <a:lnTo>
                  <a:pt x="943205" y="1308782"/>
                </a:lnTo>
                <a:lnTo>
                  <a:pt x="1047691" y="1339010"/>
                </a:lnTo>
                <a:lnTo>
                  <a:pt x="1155404" y="1361042"/>
                </a:lnTo>
                <a:lnTo>
                  <a:pt x="1265990" y="1374521"/>
                </a:lnTo>
                <a:lnTo>
                  <a:pt x="1379093" y="1379093"/>
                </a:lnTo>
                <a:lnTo>
                  <a:pt x="137909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33699" y="3343655"/>
            <a:ext cx="436117" cy="181228"/>
          </a:xfrm>
          <a:custGeom>
            <a:avLst/>
            <a:gdLst/>
            <a:ahLst/>
            <a:cxnLst/>
            <a:rect l="l" t="t" r="r" b="b"/>
            <a:pathLst>
              <a:path w="436117" h="181228">
                <a:moveTo>
                  <a:pt x="37591" y="0"/>
                </a:moveTo>
                <a:lnTo>
                  <a:pt x="0" y="59436"/>
                </a:lnTo>
                <a:lnTo>
                  <a:pt x="23495" y="59436"/>
                </a:lnTo>
                <a:lnTo>
                  <a:pt x="25829" y="64903"/>
                </a:lnTo>
                <a:lnTo>
                  <a:pt x="37968" y="87293"/>
                </a:lnTo>
                <a:lnTo>
                  <a:pt x="53299" y="107759"/>
                </a:lnTo>
                <a:lnTo>
                  <a:pt x="71512" y="126113"/>
                </a:lnTo>
                <a:lnTo>
                  <a:pt x="92295" y="142163"/>
                </a:lnTo>
                <a:lnTo>
                  <a:pt x="115339" y="155720"/>
                </a:lnTo>
                <a:lnTo>
                  <a:pt x="140333" y="166596"/>
                </a:lnTo>
                <a:lnTo>
                  <a:pt x="153463" y="170968"/>
                </a:lnTo>
                <a:lnTo>
                  <a:pt x="166964" y="174598"/>
                </a:lnTo>
                <a:lnTo>
                  <a:pt x="180798" y="177464"/>
                </a:lnTo>
                <a:lnTo>
                  <a:pt x="194924" y="179539"/>
                </a:lnTo>
                <a:lnTo>
                  <a:pt x="209305" y="180802"/>
                </a:lnTo>
                <a:lnTo>
                  <a:pt x="223900" y="181228"/>
                </a:lnTo>
                <a:lnTo>
                  <a:pt x="241308" y="180628"/>
                </a:lnTo>
                <a:lnTo>
                  <a:pt x="258327" y="178856"/>
                </a:lnTo>
                <a:lnTo>
                  <a:pt x="274904" y="175961"/>
                </a:lnTo>
                <a:lnTo>
                  <a:pt x="290984" y="171988"/>
                </a:lnTo>
                <a:lnTo>
                  <a:pt x="306512" y="166985"/>
                </a:lnTo>
                <a:lnTo>
                  <a:pt x="321434" y="160997"/>
                </a:lnTo>
                <a:lnTo>
                  <a:pt x="335695" y="154073"/>
                </a:lnTo>
                <a:lnTo>
                  <a:pt x="349240" y="146258"/>
                </a:lnTo>
                <a:lnTo>
                  <a:pt x="362016" y="137599"/>
                </a:lnTo>
                <a:lnTo>
                  <a:pt x="373967" y="128143"/>
                </a:lnTo>
                <a:lnTo>
                  <a:pt x="385039" y="117936"/>
                </a:lnTo>
                <a:lnTo>
                  <a:pt x="395177" y="107025"/>
                </a:lnTo>
                <a:lnTo>
                  <a:pt x="404327" y="95457"/>
                </a:lnTo>
                <a:lnTo>
                  <a:pt x="412433" y="83278"/>
                </a:lnTo>
                <a:lnTo>
                  <a:pt x="419443" y="70536"/>
                </a:lnTo>
                <a:lnTo>
                  <a:pt x="425300" y="57276"/>
                </a:lnTo>
                <a:lnTo>
                  <a:pt x="429951" y="43546"/>
                </a:lnTo>
                <a:lnTo>
                  <a:pt x="433340" y="29392"/>
                </a:lnTo>
                <a:lnTo>
                  <a:pt x="435414" y="14861"/>
                </a:lnTo>
                <a:lnTo>
                  <a:pt x="436117" y="0"/>
                </a:lnTo>
                <a:lnTo>
                  <a:pt x="384301" y="0"/>
                </a:lnTo>
                <a:lnTo>
                  <a:pt x="384213" y="4316"/>
                </a:lnTo>
                <a:lnTo>
                  <a:pt x="382928" y="16931"/>
                </a:lnTo>
                <a:lnTo>
                  <a:pt x="380159" y="29257"/>
                </a:lnTo>
                <a:lnTo>
                  <a:pt x="375960" y="41220"/>
                </a:lnTo>
                <a:lnTo>
                  <a:pt x="370387" y="52745"/>
                </a:lnTo>
                <a:lnTo>
                  <a:pt x="363495" y="63758"/>
                </a:lnTo>
                <a:lnTo>
                  <a:pt x="355341" y="74185"/>
                </a:lnTo>
                <a:lnTo>
                  <a:pt x="345978" y="83953"/>
                </a:lnTo>
                <a:lnTo>
                  <a:pt x="335464" y="92985"/>
                </a:lnTo>
                <a:lnTo>
                  <a:pt x="323852" y="101209"/>
                </a:lnTo>
                <a:lnTo>
                  <a:pt x="311199" y="108551"/>
                </a:lnTo>
                <a:lnTo>
                  <a:pt x="297561" y="114935"/>
                </a:lnTo>
                <a:lnTo>
                  <a:pt x="278917" y="121564"/>
                </a:lnTo>
                <a:lnTo>
                  <a:pt x="266364" y="124817"/>
                </a:lnTo>
                <a:lnTo>
                  <a:pt x="253679" y="127198"/>
                </a:lnTo>
                <a:lnTo>
                  <a:pt x="240919" y="128724"/>
                </a:lnTo>
                <a:lnTo>
                  <a:pt x="228146" y="129410"/>
                </a:lnTo>
                <a:lnTo>
                  <a:pt x="215419" y="129270"/>
                </a:lnTo>
                <a:lnTo>
                  <a:pt x="202798" y="128321"/>
                </a:lnTo>
                <a:lnTo>
                  <a:pt x="190343" y="126579"/>
                </a:lnTo>
                <a:lnTo>
                  <a:pt x="178114" y="124057"/>
                </a:lnTo>
                <a:lnTo>
                  <a:pt x="166170" y="120773"/>
                </a:lnTo>
                <a:lnTo>
                  <a:pt x="154572" y="116742"/>
                </a:lnTo>
                <a:lnTo>
                  <a:pt x="143379" y="111978"/>
                </a:lnTo>
                <a:lnTo>
                  <a:pt x="132651" y="106498"/>
                </a:lnTo>
                <a:lnTo>
                  <a:pt x="122448" y="100316"/>
                </a:lnTo>
                <a:lnTo>
                  <a:pt x="112831" y="93449"/>
                </a:lnTo>
                <a:lnTo>
                  <a:pt x="103858" y="85912"/>
                </a:lnTo>
                <a:lnTo>
                  <a:pt x="95589" y="77721"/>
                </a:lnTo>
                <a:lnTo>
                  <a:pt x="88086" y="68890"/>
                </a:lnTo>
                <a:lnTo>
                  <a:pt x="81406" y="59436"/>
                </a:lnTo>
                <a:lnTo>
                  <a:pt x="103504" y="59436"/>
                </a:lnTo>
                <a:lnTo>
                  <a:pt x="37591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33699" y="3343655"/>
            <a:ext cx="436117" cy="181228"/>
          </a:xfrm>
          <a:custGeom>
            <a:avLst/>
            <a:gdLst/>
            <a:ahLst/>
            <a:cxnLst/>
            <a:rect l="l" t="t" r="r" b="b"/>
            <a:pathLst>
              <a:path w="436117" h="181228">
                <a:moveTo>
                  <a:pt x="436117" y="0"/>
                </a:moveTo>
                <a:lnTo>
                  <a:pt x="435414" y="14861"/>
                </a:lnTo>
                <a:lnTo>
                  <a:pt x="433340" y="29392"/>
                </a:lnTo>
                <a:lnTo>
                  <a:pt x="429951" y="43546"/>
                </a:lnTo>
                <a:lnTo>
                  <a:pt x="425300" y="57276"/>
                </a:lnTo>
                <a:lnTo>
                  <a:pt x="419443" y="70536"/>
                </a:lnTo>
                <a:lnTo>
                  <a:pt x="412433" y="83278"/>
                </a:lnTo>
                <a:lnTo>
                  <a:pt x="404327" y="95457"/>
                </a:lnTo>
                <a:lnTo>
                  <a:pt x="395177" y="107025"/>
                </a:lnTo>
                <a:lnTo>
                  <a:pt x="385039" y="117936"/>
                </a:lnTo>
                <a:lnTo>
                  <a:pt x="373967" y="128143"/>
                </a:lnTo>
                <a:lnTo>
                  <a:pt x="362016" y="137599"/>
                </a:lnTo>
                <a:lnTo>
                  <a:pt x="349240" y="146258"/>
                </a:lnTo>
                <a:lnTo>
                  <a:pt x="335695" y="154073"/>
                </a:lnTo>
                <a:lnTo>
                  <a:pt x="321434" y="160997"/>
                </a:lnTo>
                <a:lnTo>
                  <a:pt x="306512" y="166985"/>
                </a:lnTo>
                <a:lnTo>
                  <a:pt x="290984" y="171988"/>
                </a:lnTo>
                <a:lnTo>
                  <a:pt x="274904" y="175961"/>
                </a:lnTo>
                <a:lnTo>
                  <a:pt x="258327" y="178856"/>
                </a:lnTo>
                <a:lnTo>
                  <a:pt x="241308" y="180628"/>
                </a:lnTo>
                <a:lnTo>
                  <a:pt x="223900" y="181228"/>
                </a:lnTo>
                <a:lnTo>
                  <a:pt x="209305" y="180802"/>
                </a:lnTo>
                <a:lnTo>
                  <a:pt x="194924" y="179539"/>
                </a:lnTo>
                <a:lnTo>
                  <a:pt x="180798" y="177464"/>
                </a:lnTo>
                <a:lnTo>
                  <a:pt x="166964" y="174598"/>
                </a:lnTo>
                <a:lnTo>
                  <a:pt x="153463" y="170968"/>
                </a:lnTo>
                <a:lnTo>
                  <a:pt x="140333" y="166596"/>
                </a:lnTo>
                <a:lnTo>
                  <a:pt x="115339" y="155720"/>
                </a:lnTo>
                <a:lnTo>
                  <a:pt x="92295" y="142163"/>
                </a:lnTo>
                <a:lnTo>
                  <a:pt x="71512" y="126113"/>
                </a:lnTo>
                <a:lnTo>
                  <a:pt x="53299" y="107759"/>
                </a:lnTo>
                <a:lnTo>
                  <a:pt x="37968" y="87293"/>
                </a:lnTo>
                <a:lnTo>
                  <a:pt x="25829" y="64903"/>
                </a:lnTo>
                <a:lnTo>
                  <a:pt x="23495" y="59436"/>
                </a:lnTo>
                <a:lnTo>
                  <a:pt x="0" y="59436"/>
                </a:lnTo>
                <a:lnTo>
                  <a:pt x="37591" y="0"/>
                </a:lnTo>
                <a:lnTo>
                  <a:pt x="103504" y="59436"/>
                </a:lnTo>
                <a:lnTo>
                  <a:pt x="81406" y="59436"/>
                </a:lnTo>
                <a:lnTo>
                  <a:pt x="88086" y="68890"/>
                </a:lnTo>
                <a:lnTo>
                  <a:pt x="95589" y="77721"/>
                </a:lnTo>
                <a:lnTo>
                  <a:pt x="103858" y="85912"/>
                </a:lnTo>
                <a:lnTo>
                  <a:pt x="112831" y="93449"/>
                </a:lnTo>
                <a:lnTo>
                  <a:pt x="122448" y="100316"/>
                </a:lnTo>
                <a:lnTo>
                  <a:pt x="132651" y="106498"/>
                </a:lnTo>
                <a:lnTo>
                  <a:pt x="143379" y="111978"/>
                </a:lnTo>
                <a:lnTo>
                  <a:pt x="154572" y="116742"/>
                </a:lnTo>
                <a:lnTo>
                  <a:pt x="166170" y="120773"/>
                </a:lnTo>
                <a:lnTo>
                  <a:pt x="178114" y="124057"/>
                </a:lnTo>
                <a:lnTo>
                  <a:pt x="190343" y="126579"/>
                </a:lnTo>
                <a:lnTo>
                  <a:pt x="202798" y="128321"/>
                </a:lnTo>
                <a:lnTo>
                  <a:pt x="215419" y="129270"/>
                </a:lnTo>
                <a:lnTo>
                  <a:pt x="228146" y="129410"/>
                </a:lnTo>
                <a:lnTo>
                  <a:pt x="240919" y="128724"/>
                </a:lnTo>
                <a:lnTo>
                  <a:pt x="253679" y="127198"/>
                </a:lnTo>
                <a:lnTo>
                  <a:pt x="266364" y="124817"/>
                </a:lnTo>
                <a:lnTo>
                  <a:pt x="278917" y="121564"/>
                </a:lnTo>
                <a:lnTo>
                  <a:pt x="291276" y="117424"/>
                </a:lnTo>
                <a:lnTo>
                  <a:pt x="311199" y="108551"/>
                </a:lnTo>
                <a:lnTo>
                  <a:pt x="323852" y="101209"/>
                </a:lnTo>
                <a:lnTo>
                  <a:pt x="335464" y="92985"/>
                </a:lnTo>
                <a:lnTo>
                  <a:pt x="345978" y="83953"/>
                </a:lnTo>
                <a:lnTo>
                  <a:pt x="355341" y="74185"/>
                </a:lnTo>
                <a:lnTo>
                  <a:pt x="363495" y="63758"/>
                </a:lnTo>
                <a:lnTo>
                  <a:pt x="370387" y="52745"/>
                </a:lnTo>
                <a:lnTo>
                  <a:pt x="375960" y="41220"/>
                </a:lnTo>
                <a:lnTo>
                  <a:pt x="380159" y="29257"/>
                </a:lnTo>
                <a:lnTo>
                  <a:pt x="382928" y="16931"/>
                </a:lnTo>
                <a:lnTo>
                  <a:pt x="384213" y="4316"/>
                </a:lnTo>
                <a:lnTo>
                  <a:pt x="384301" y="0"/>
                </a:lnTo>
                <a:lnTo>
                  <a:pt x="436117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7284" y="1657730"/>
            <a:ext cx="1573276" cy="1019175"/>
          </a:xfrm>
          <a:custGeom>
            <a:avLst/>
            <a:gdLst/>
            <a:ahLst/>
            <a:cxnLst/>
            <a:rect l="l" t="t" r="r" b="b"/>
            <a:pathLst>
              <a:path w="1573276" h="1019175">
                <a:moveTo>
                  <a:pt x="1476481" y="1019051"/>
                </a:moveTo>
                <a:lnTo>
                  <a:pt x="1517482" y="1008192"/>
                </a:lnTo>
                <a:lnTo>
                  <a:pt x="1549686" y="982515"/>
                </a:lnTo>
                <a:lnTo>
                  <a:pt x="1569214" y="945896"/>
                </a:lnTo>
                <a:lnTo>
                  <a:pt x="1573276" y="917321"/>
                </a:lnTo>
                <a:lnTo>
                  <a:pt x="1573276" y="101980"/>
                </a:lnTo>
                <a:lnTo>
                  <a:pt x="1567725" y="68662"/>
                </a:lnTo>
                <a:lnTo>
                  <a:pt x="1546547" y="33087"/>
                </a:lnTo>
                <a:lnTo>
                  <a:pt x="1513156" y="8914"/>
                </a:lnTo>
                <a:lnTo>
                  <a:pt x="1506544" y="6476"/>
                </a:lnTo>
              </a:path>
              <a:path w="1573276" h="1019175">
                <a:moveTo>
                  <a:pt x="66420" y="6476"/>
                </a:moveTo>
                <a:lnTo>
                  <a:pt x="33069" y="26741"/>
                </a:lnTo>
                <a:lnTo>
                  <a:pt x="8912" y="60170"/>
                </a:lnTo>
                <a:lnTo>
                  <a:pt x="0" y="101980"/>
                </a:lnTo>
                <a:lnTo>
                  <a:pt x="0" y="917321"/>
                </a:lnTo>
                <a:lnTo>
                  <a:pt x="10982" y="963381"/>
                </a:lnTo>
                <a:lnTo>
                  <a:pt x="36659" y="995585"/>
                </a:lnTo>
                <a:lnTo>
                  <a:pt x="73278" y="1015113"/>
                </a:lnTo>
                <a:lnTo>
                  <a:pt x="101853" y="1019175"/>
                </a:lnTo>
                <a:lnTo>
                  <a:pt x="1471421" y="1019175"/>
                </a:lnTo>
                <a:lnTo>
                  <a:pt x="1476481" y="1019051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9477" y="1853183"/>
            <a:ext cx="1379093" cy="1379093"/>
          </a:xfrm>
          <a:custGeom>
            <a:avLst/>
            <a:gdLst/>
            <a:ahLst/>
            <a:cxnLst/>
            <a:rect l="l" t="t" r="r" b="b"/>
            <a:pathLst>
              <a:path w="1379093" h="1379093">
                <a:moveTo>
                  <a:pt x="0" y="0"/>
                </a:moveTo>
                <a:lnTo>
                  <a:pt x="0" y="1379093"/>
                </a:lnTo>
                <a:lnTo>
                  <a:pt x="1379093" y="1379093"/>
                </a:lnTo>
                <a:lnTo>
                  <a:pt x="1374521" y="1265973"/>
                </a:lnTo>
                <a:lnTo>
                  <a:pt x="1361042" y="1155374"/>
                </a:lnTo>
                <a:lnTo>
                  <a:pt x="1339010" y="1047650"/>
                </a:lnTo>
                <a:lnTo>
                  <a:pt x="1308782" y="943156"/>
                </a:lnTo>
                <a:lnTo>
                  <a:pt x="1270712" y="842248"/>
                </a:lnTo>
                <a:lnTo>
                  <a:pt x="1225154" y="745278"/>
                </a:lnTo>
                <a:lnTo>
                  <a:pt x="1172465" y="652603"/>
                </a:lnTo>
                <a:lnTo>
                  <a:pt x="1112998" y="564577"/>
                </a:lnTo>
                <a:lnTo>
                  <a:pt x="1047109" y="481555"/>
                </a:lnTo>
                <a:lnTo>
                  <a:pt x="975153" y="403891"/>
                </a:lnTo>
                <a:lnTo>
                  <a:pt x="897485" y="331940"/>
                </a:lnTo>
                <a:lnTo>
                  <a:pt x="814460" y="266057"/>
                </a:lnTo>
                <a:lnTo>
                  <a:pt x="726432" y="206597"/>
                </a:lnTo>
                <a:lnTo>
                  <a:pt x="633758" y="153914"/>
                </a:lnTo>
                <a:lnTo>
                  <a:pt x="536791" y="108362"/>
                </a:lnTo>
                <a:lnTo>
                  <a:pt x="435887" y="70298"/>
                </a:lnTo>
                <a:lnTo>
                  <a:pt x="331401" y="40074"/>
                </a:lnTo>
                <a:lnTo>
                  <a:pt x="223688" y="18047"/>
                </a:lnTo>
                <a:lnTo>
                  <a:pt x="113102" y="4570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9477" y="1853183"/>
            <a:ext cx="1379093" cy="1379093"/>
          </a:xfrm>
          <a:custGeom>
            <a:avLst/>
            <a:gdLst/>
            <a:ahLst/>
            <a:cxnLst/>
            <a:rect l="l" t="t" r="r" b="b"/>
            <a:pathLst>
              <a:path w="1379093" h="1379093">
                <a:moveTo>
                  <a:pt x="0" y="0"/>
                </a:moveTo>
                <a:lnTo>
                  <a:pt x="113102" y="4570"/>
                </a:lnTo>
                <a:lnTo>
                  <a:pt x="223688" y="18047"/>
                </a:lnTo>
                <a:lnTo>
                  <a:pt x="331401" y="40074"/>
                </a:lnTo>
                <a:lnTo>
                  <a:pt x="435887" y="70298"/>
                </a:lnTo>
                <a:lnTo>
                  <a:pt x="536791" y="108362"/>
                </a:lnTo>
                <a:lnTo>
                  <a:pt x="633758" y="153914"/>
                </a:lnTo>
                <a:lnTo>
                  <a:pt x="726432" y="206597"/>
                </a:lnTo>
                <a:lnTo>
                  <a:pt x="814460" y="266057"/>
                </a:lnTo>
                <a:lnTo>
                  <a:pt x="897485" y="331940"/>
                </a:lnTo>
                <a:lnTo>
                  <a:pt x="975153" y="403891"/>
                </a:lnTo>
                <a:lnTo>
                  <a:pt x="1047109" y="481555"/>
                </a:lnTo>
                <a:lnTo>
                  <a:pt x="1112998" y="564577"/>
                </a:lnTo>
                <a:lnTo>
                  <a:pt x="1172465" y="652603"/>
                </a:lnTo>
                <a:lnTo>
                  <a:pt x="1225154" y="745278"/>
                </a:lnTo>
                <a:lnTo>
                  <a:pt x="1270712" y="842248"/>
                </a:lnTo>
                <a:lnTo>
                  <a:pt x="1308782" y="943156"/>
                </a:lnTo>
                <a:lnTo>
                  <a:pt x="1339010" y="1047650"/>
                </a:lnTo>
                <a:lnTo>
                  <a:pt x="1361042" y="1155374"/>
                </a:lnTo>
                <a:lnTo>
                  <a:pt x="1374521" y="1265973"/>
                </a:lnTo>
                <a:lnTo>
                  <a:pt x="1379093" y="1379093"/>
                </a:lnTo>
                <a:lnTo>
                  <a:pt x="0" y="137909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0106" y="1657730"/>
            <a:ext cx="1573402" cy="1019175"/>
          </a:xfrm>
          <a:custGeom>
            <a:avLst/>
            <a:gdLst/>
            <a:ahLst/>
            <a:cxnLst/>
            <a:rect l="l" t="t" r="r" b="b"/>
            <a:pathLst>
              <a:path w="1573402" h="1019175">
                <a:moveTo>
                  <a:pt x="1476608" y="1019051"/>
                </a:moveTo>
                <a:lnTo>
                  <a:pt x="1517609" y="1008192"/>
                </a:lnTo>
                <a:lnTo>
                  <a:pt x="1549813" y="982515"/>
                </a:lnTo>
                <a:lnTo>
                  <a:pt x="1569341" y="945896"/>
                </a:lnTo>
                <a:lnTo>
                  <a:pt x="1573402" y="917321"/>
                </a:lnTo>
                <a:lnTo>
                  <a:pt x="1573402" y="101980"/>
                </a:lnTo>
                <a:lnTo>
                  <a:pt x="1567852" y="68662"/>
                </a:lnTo>
                <a:lnTo>
                  <a:pt x="1546674" y="33087"/>
                </a:lnTo>
                <a:lnTo>
                  <a:pt x="1513283" y="8914"/>
                </a:lnTo>
                <a:lnTo>
                  <a:pt x="1506671" y="6476"/>
                </a:lnTo>
              </a:path>
              <a:path w="1573402" h="1019175">
                <a:moveTo>
                  <a:pt x="66521" y="6476"/>
                </a:moveTo>
                <a:lnTo>
                  <a:pt x="33100" y="26776"/>
                </a:lnTo>
                <a:lnTo>
                  <a:pt x="8923" y="60193"/>
                </a:lnTo>
                <a:lnTo>
                  <a:pt x="0" y="101980"/>
                </a:lnTo>
                <a:lnTo>
                  <a:pt x="0" y="917321"/>
                </a:lnTo>
                <a:lnTo>
                  <a:pt x="11040" y="963443"/>
                </a:lnTo>
                <a:lnTo>
                  <a:pt x="36767" y="995613"/>
                </a:lnTo>
                <a:lnTo>
                  <a:pt x="73411" y="1015118"/>
                </a:lnTo>
                <a:lnTo>
                  <a:pt x="101981" y="1019175"/>
                </a:lnTo>
                <a:lnTo>
                  <a:pt x="1471549" y="1019175"/>
                </a:lnTo>
                <a:lnTo>
                  <a:pt x="1476608" y="1019051"/>
                </a:lnTo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46630" y="1853183"/>
            <a:ext cx="1379093" cy="1379093"/>
          </a:xfrm>
          <a:custGeom>
            <a:avLst/>
            <a:gdLst/>
            <a:ahLst/>
            <a:cxnLst/>
            <a:rect l="l" t="t" r="r" b="b"/>
            <a:pathLst>
              <a:path w="1379093" h="1379093">
                <a:moveTo>
                  <a:pt x="0" y="1379093"/>
                </a:moveTo>
                <a:lnTo>
                  <a:pt x="1379093" y="1379093"/>
                </a:lnTo>
                <a:lnTo>
                  <a:pt x="1379093" y="0"/>
                </a:lnTo>
                <a:lnTo>
                  <a:pt x="1265990" y="4570"/>
                </a:lnTo>
                <a:lnTo>
                  <a:pt x="1155404" y="18047"/>
                </a:lnTo>
                <a:lnTo>
                  <a:pt x="1047691" y="40074"/>
                </a:lnTo>
                <a:lnTo>
                  <a:pt x="943205" y="70298"/>
                </a:lnTo>
                <a:lnTo>
                  <a:pt x="842301" y="108362"/>
                </a:lnTo>
                <a:lnTo>
                  <a:pt x="745334" y="153914"/>
                </a:lnTo>
                <a:lnTo>
                  <a:pt x="652660" y="206597"/>
                </a:lnTo>
                <a:lnTo>
                  <a:pt x="564632" y="266057"/>
                </a:lnTo>
                <a:lnTo>
                  <a:pt x="481607" y="331940"/>
                </a:lnTo>
                <a:lnTo>
                  <a:pt x="403939" y="403891"/>
                </a:lnTo>
                <a:lnTo>
                  <a:pt x="331983" y="481555"/>
                </a:lnTo>
                <a:lnTo>
                  <a:pt x="266094" y="564577"/>
                </a:lnTo>
                <a:lnTo>
                  <a:pt x="206627" y="652603"/>
                </a:lnTo>
                <a:lnTo>
                  <a:pt x="153938" y="745278"/>
                </a:lnTo>
                <a:lnTo>
                  <a:pt x="108380" y="842248"/>
                </a:lnTo>
                <a:lnTo>
                  <a:pt x="70310" y="943156"/>
                </a:lnTo>
                <a:lnTo>
                  <a:pt x="40082" y="1047650"/>
                </a:lnTo>
                <a:lnTo>
                  <a:pt x="18050" y="1155374"/>
                </a:lnTo>
                <a:lnTo>
                  <a:pt x="4571" y="1265973"/>
                </a:lnTo>
                <a:lnTo>
                  <a:pt x="0" y="137909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46630" y="1853183"/>
            <a:ext cx="1379093" cy="1379093"/>
          </a:xfrm>
          <a:custGeom>
            <a:avLst/>
            <a:gdLst/>
            <a:ahLst/>
            <a:cxnLst/>
            <a:rect l="l" t="t" r="r" b="b"/>
            <a:pathLst>
              <a:path w="1379093" h="1379093">
                <a:moveTo>
                  <a:pt x="0" y="1379093"/>
                </a:moveTo>
                <a:lnTo>
                  <a:pt x="4571" y="1265973"/>
                </a:lnTo>
                <a:lnTo>
                  <a:pt x="18050" y="1155374"/>
                </a:lnTo>
                <a:lnTo>
                  <a:pt x="40082" y="1047650"/>
                </a:lnTo>
                <a:lnTo>
                  <a:pt x="70310" y="943156"/>
                </a:lnTo>
                <a:lnTo>
                  <a:pt x="108380" y="842248"/>
                </a:lnTo>
                <a:lnTo>
                  <a:pt x="153938" y="745278"/>
                </a:lnTo>
                <a:lnTo>
                  <a:pt x="206627" y="652603"/>
                </a:lnTo>
                <a:lnTo>
                  <a:pt x="266094" y="564577"/>
                </a:lnTo>
                <a:lnTo>
                  <a:pt x="331983" y="481555"/>
                </a:lnTo>
                <a:lnTo>
                  <a:pt x="403939" y="403891"/>
                </a:lnTo>
                <a:lnTo>
                  <a:pt x="481607" y="331940"/>
                </a:lnTo>
                <a:lnTo>
                  <a:pt x="564632" y="266057"/>
                </a:lnTo>
                <a:lnTo>
                  <a:pt x="652660" y="206597"/>
                </a:lnTo>
                <a:lnTo>
                  <a:pt x="745334" y="153914"/>
                </a:lnTo>
                <a:lnTo>
                  <a:pt x="842301" y="108362"/>
                </a:lnTo>
                <a:lnTo>
                  <a:pt x="943205" y="70298"/>
                </a:lnTo>
                <a:lnTo>
                  <a:pt x="1047691" y="40074"/>
                </a:lnTo>
                <a:lnTo>
                  <a:pt x="1155404" y="18047"/>
                </a:lnTo>
                <a:lnTo>
                  <a:pt x="1265990" y="4570"/>
                </a:lnTo>
                <a:lnTo>
                  <a:pt x="1379093" y="0"/>
                </a:lnTo>
                <a:lnTo>
                  <a:pt x="1379093" y="1379093"/>
                </a:lnTo>
                <a:lnTo>
                  <a:pt x="0" y="137909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45383" y="3003296"/>
            <a:ext cx="436117" cy="181101"/>
          </a:xfrm>
          <a:custGeom>
            <a:avLst/>
            <a:gdLst/>
            <a:ahLst/>
            <a:cxnLst/>
            <a:rect l="l" t="t" r="r" b="b"/>
            <a:pathLst>
              <a:path w="436117" h="181101">
                <a:moveTo>
                  <a:pt x="404637" y="104902"/>
                </a:moveTo>
                <a:lnTo>
                  <a:pt x="390863" y="83450"/>
                </a:lnTo>
                <a:lnTo>
                  <a:pt x="374053" y="64016"/>
                </a:lnTo>
                <a:lnTo>
                  <a:pt x="354515" y="46791"/>
                </a:lnTo>
                <a:lnTo>
                  <a:pt x="332563" y="31963"/>
                </a:lnTo>
                <a:lnTo>
                  <a:pt x="308505" y="19723"/>
                </a:lnTo>
                <a:lnTo>
                  <a:pt x="295784" y="14632"/>
                </a:lnTo>
                <a:lnTo>
                  <a:pt x="282654" y="10260"/>
                </a:lnTo>
                <a:lnTo>
                  <a:pt x="269153" y="6630"/>
                </a:lnTo>
                <a:lnTo>
                  <a:pt x="255319" y="3764"/>
                </a:lnTo>
                <a:lnTo>
                  <a:pt x="241193" y="1689"/>
                </a:lnTo>
                <a:lnTo>
                  <a:pt x="226812" y="426"/>
                </a:lnTo>
                <a:lnTo>
                  <a:pt x="212216" y="0"/>
                </a:lnTo>
                <a:lnTo>
                  <a:pt x="194809" y="600"/>
                </a:lnTo>
                <a:lnTo>
                  <a:pt x="177790" y="2372"/>
                </a:lnTo>
                <a:lnTo>
                  <a:pt x="161213" y="5267"/>
                </a:lnTo>
                <a:lnTo>
                  <a:pt x="145133" y="9239"/>
                </a:lnTo>
                <a:lnTo>
                  <a:pt x="129605" y="14241"/>
                </a:lnTo>
                <a:lnTo>
                  <a:pt x="114683" y="20227"/>
                </a:lnTo>
                <a:lnTo>
                  <a:pt x="100422" y="27150"/>
                </a:lnTo>
                <a:lnTo>
                  <a:pt x="86877" y="34962"/>
                </a:lnTo>
                <a:lnTo>
                  <a:pt x="74101" y="43618"/>
                </a:lnTo>
                <a:lnTo>
                  <a:pt x="62150" y="53070"/>
                </a:lnTo>
                <a:lnTo>
                  <a:pt x="51078" y="63271"/>
                </a:lnTo>
                <a:lnTo>
                  <a:pt x="40940" y="74176"/>
                </a:lnTo>
                <a:lnTo>
                  <a:pt x="31790" y="85736"/>
                </a:lnTo>
                <a:lnTo>
                  <a:pt x="23684" y="97906"/>
                </a:lnTo>
                <a:lnTo>
                  <a:pt x="16674" y="110638"/>
                </a:lnTo>
                <a:lnTo>
                  <a:pt x="10817" y="123886"/>
                </a:lnTo>
                <a:lnTo>
                  <a:pt x="6166" y="137604"/>
                </a:lnTo>
                <a:lnTo>
                  <a:pt x="2777" y="151743"/>
                </a:lnTo>
                <a:lnTo>
                  <a:pt x="703" y="166258"/>
                </a:lnTo>
                <a:lnTo>
                  <a:pt x="0" y="181101"/>
                </a:lnTo>
                <a:lnTo>
                  <a:pt x="51815" y="181101"/>
                </a:lnTo>
                <a:lnTo>
                  <a:pt x="51904" y="176785"/>
                </a:lnTo>
                <a:lnTo>
                  <a:pt x="53189" y="164170"/>
                </a:lnTo>
                <a:lnTo>
                  <a:pt x="55958" y="151844"/>
                </a:lnTo>
                <a:lnTo>
                  <a:pt x="60157" y="139881"/>
                </a:lnTo>
                <a:lnTo>
                  <a:pt x="65730" y="128356"/>
                </a:lnTo>
                <a:lnTo>
                  <a:pt x="72622" y="117343"/>
                </a:lnTo>
                <a:lnTo>
                  <a:pt x="80776" y="106916"/>
                </a:lnTo>
                <a:lnTo>
                  <a:pt x="90139" y="97148"/>
                </a:lnTo>
                <a:lnTo>
                  <a:pt x="100653" y="88116"/>
                </a:lnTo>
                <a:lnTo>
                  <a:pt x="112265" y="79892"/>
                </a:lnTo>
                <a:lnTo>
                  <a:pt x="124918" y="72550"/>
                </a:lnTo>
                <a:lnTo>
                  <a:pt x="138556" y="66167"/>
                </a:lnTo>
                <a:lnTo>
                  <a:pt x="157144" y="59581"/>
                </a:lnTo>
                <a:lnTo>
                  <a:pt x="169699" y="56339"/>
                </a:lnTo>
                <a:lnTo>
                  <a:pt x="182387" y="53967"/>
                </a:lnTo>
                <a:lnTo>
                  <a:pt x="195150" y="52450"/>
                </a:lnTo>
                <a:lnTo>
                  <a:pt x="207926" y="51772"/>
                </a:lnTo>
                <a:lnTo>
                  <a:pt x="220657" y="51918"/>
                </a:lnTo>
                <a:lnTo>
                  <a:pt x="233281" y="52873"/>
                </a:lnTo>
                <a:lnTo>
                  <a:pt x="245740" y="54621"/>
                </a:lnTo>
                <a:lnTo>
                  <a:pt x="257973" y="57146"/>
                </a:lnTo>
                <a:lnTo>
                  <a:pt x="269921" y="60434"/>
                </a:lnTo>
                <a:lnTo>
                  <a:pt x="281523" y="64469"/>
                </a:lnTo>
                <a:lnTo>
                  <a:pt x="292719" y="69235"/>
                </a:lnTo>
                <a:lnTo>
                  <a:pt x="303450" y="74718"/>
                </a:lnTo>
                <a:lnTo>
                  <a:pt x="313656" y="80901"/>
                </a:lnTo>
                <a:lnTo>
                  <a:pt x="323277" y="87770"/>
                </a:lnTo>
                <a:lnTo>
                  <a:pt x="332253" y="95309"/>
                </a:lnTo>
                <a:lnTo>
                  <a:pt x="340524" y="103503"/>
                </a:lnTo>
                <a:lnTo>
                  <a:pt x="348029" y="112336"/>
                </a:lnTo>
                <a:lnTo>
                  <a:pt x="354711" y="121793"/>
                </a:lnTo>
                <a:lnTo>
                  <a:pt x="332613" y="121793"/>
                </a:lnTo>
                <a:lnTo>
                  <a:pt x="398525" y="181101"/>
                </a:lnTo>
                <a:lnTo>
                  <a:pt x="436117" y="121793"/>
                </a:lnTo>
                <a:lnTo>
                  <a:pt x="412622" y="121793"/>
                </a:lnTo>
                <a:lnTo>
                  <a:pt x="410288" y="116325"/>
                </a:lnTo>
                <a:lnTo>
                  <a:pt x="404637" y="104902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45383" y="3003296"/>
            <a:ext cx="436117" cy="181101"/>
          </a:xfrm>
          <a:custGeom>
            <a:avLst/>
            <a:gdLst/>
            <a:ahLst/>
            <a:cxnLst/>
            <a:rect l="l" t="t" r="r" b="b"/>
            <a:pathLst>
              <a:path w="436117" h="181101">
                <a:moveTo>
                  <a:pt x="0" y="181101"/>
                </a:moveTo>
                <a:lnTo>
                  <a:pt x="703" y="166258"/>
                </a:lnTo>
                <a:lnTo>
                  <a:pt x="2777" y="151743"/>
                </a:lnTo>
                <a:lnTo>
                  <a:pt x="6166" y="137604"/>
                </a:lnTo>
                <a:lnTo>
                  <a:pt x="10817" y="123886"/>
                </a:lnTo>
                <a:lnTo>
                  <a:pt x="16674" y="110638"/>
                </a:lnTo>
                <a:lnTo>
                  <a:pt x="23684" y="97906"/>
                </a:lnTo>
                <a:lnTo>
                  <a:pt x="31790" y="85736"/>
                </a:lnTo>
                <a:lnTo>
                  <a:pt x="40940" y="74176"/>
                </a:lnTo>
                <a:lnTo>
                  <a:pt x="51078" y="63271"/>
                </a:lnTo>
                <a:lnTo>
                  <a:pt x="62150" y="53070"/>
                </a:lnTo>
                <a:lnTo>
                  <a:pt x="74101" y="43618"/>
                </a:lnTo>
                <a:lnTo>
                  <a:pt x="86877" y="34962"/>
                </a:lnTo>
                <a:lnTo>
                  <a:pt x="100422" y="27150"/>
                </a:lnTo>
                <a:lnTo>
                  <a:pt x="114683" y="20227"/>
                </a:lnTo>
                <a:lnTo>
                  <a:pt x="129605" y="14241"/>
                </a:lnTo>
                <a:lnTo>
                  <a:pt x="145133" y="9239"/>
                </a:lnTo>
                <a:lnTo>
                  <a:pt x="161213" y="5267"/>
                </a:lnTo>
                <a:lnTo>
                  <a:pt x="177790" y="2372"/>
                </a:lnTo>
                <a:lnTo>
                  <a:pt x="194809" y="600"/>
                </a:lnTo>
                <a:lnTo>
                  <a:pt x="212216" y="0"/>
                </a:lnTo>
                <a:lnTo>
                  <a:pt x="226812" y="426"/>
                </a:lnTo>
                <a:lnTo>
                  <a:pt x="241193" y="1689"/>
                </a:lnTo>
                <a:lnTo>
                  <a:pt x="255319" y="3764"/>
                </a:lnTo>
                <a:lnTo>
                  <a:pt x="269153" y="6630"/>
                </a:lnTo>
                <a:lnTo>
                  <a:pt x="282654" y="10260"/>
                </a:lnTo>
                <a:lnTo>
                  <a:pt x="295784" y="14632"/>
                </a:lnTo>
                <a:lnTo>
                  <a:pt x="320778" y="25508"/>
                </a:lnTo>
                <a:lnTo>
                  <a:pt x="343822" y="39065"/>
                </a:lnTo>
                <a:lnTo>
                  <a:pt x="364605" y="55115"/>
                </a:lnTo>
                <a:lnTo>
                  <a:pt x="382818" y="73469"/>
                </a:lnTo>
                <a:lnTo>
                  <a:pt x="398149" y="93935"/>
                </a:lnTo>
                <a:lnTo>
                  <a:pt x="410288" y="116325"/>
                </a:lnTo>
                <a:lnTo>
                  <a:pt x="412622" y="121793"/>
                </a:lnTo>
                <a:lnTo>
                  <a:pt x="436117" y="121793"/>
                </a:lnTo>
                <a:lnTo>
                  <a:pt x="398525" y="181101"/>
                </a:lnTo>
                <a:lnTo>
                  <a:pt x="332613" y="121793"/>
                </a:lnTo>
                <a:lnTo>
                  <a:pt x="354711" y="121793"/>
                </a:lnTo>
                <a:lnTo>
                  <a:pt x="348029" y="112336"/>
                </a:lnTo>
                <a:lnTo>
                  <a:pt x="340524" y="103503"/>
                </a:lnTo>
                <a:lnTo>
                  <a:pt x="332253" y="95309"/>
                </a:lnTo>
                <a:lnTo>
                  <a:pt x="323277" y="87770"/>
                </a:lnTo>
                <a:lnTo>
                  <a:pt x="313656" y="80901"/>
                </a:lnTo>
                <a:lnTo>
                  <a:pt x="303450" y="74718"/>
                </a:lnTo>
                <a:lnTo>
                  <a:pt x="292719" y="69235"/>
                </a:lnTo>
                <a:lnTo>
                  <a:pt x="281523" y="64469"/>
                </a:lnTo>
                <a:lnTo>
                  <a:pt x="269921" y="60434"/>
                </a:lnTo>
                <a:lnTo>
                  <a:pt x="257973" y="57146"/>
                </a:lnTo>
                <a:lnTo>
                  <a:pt x="245740" y="54621"/>
                </a:lnTo>
                <a:lnTo>
                  <a:pt x="233281" y="52873"/>
                </a:lnTo>
                <a:lnTo>
                  <a:pt x="220657" y="51918"/>
                </a:lnTo>
                <a:lnTo>
                  <a:pt x="207926" y="51772"/>
                </a:lnTo>
                <a:lnTo>
                  <a:pt x="195150" y="52450"/>
                </a:lnTo>
                <a:lnTo>
                  <a:pt x="182387" y="53967"/>
                </a:lnTo>
                <a:lnTo>
                  <a:pt x="169699" y="56339"/>
                </a:lnTo>
                <a:lnTo>
                  <a:pt x="157144" y="59581"/>
                </a:lnTo>
                <a:lnTo>
                  <a:pt x="144783" y="63709"/>
                </a:lnTo>
                <a:lnTo>
                  <a:pt x="124918" y="72550"/>
                </a:lnTo>
                <a:lnTo>
                  <a:pt x="112265" y="79892"/>
                </a:lnTo>
                <a:lnTo>
                  <a:pt x="100653" y="88116"/>
                </a:lnTo>
                <a:lnTo>
                  <a:pt x="90139" y="97148"/>
                </a:lnTo>
                <a:lnTo>
                  <a:pt x="80776" y="106916"/>
                </a:lnTo>
                <a:lnTo>
                  <a:pt x="72622" y="117343"/>
                </a:lnTo>
                <a:lnTo>
                  <a:pt x="65730" y="128356"/>
                </a:lnTo>
                <a:lnTo>
                  <a:pt x="60157" y="139881"/>
                </a:lnTo>
                <a:lnTo>
                  <a:pt x="55958" y="151844"/>
                </a:lnTo>
                <a:lnTo>
                  <a:pt x="53189" y="164170"/>
                </a:lnTo>
                <a:lnTo>
                  <a:pt x="51904" y="176785"/>
                </a:lnTo>
                <a:lnTo>
                  <a:pt x="51815" y="181101"/>
                </a:lnTo>
                <a:lnTo>
                  <a:pt x="0" y="18110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2004" y="1083621"/>
            <a:ext cx="1609584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0"/>
              </a:lnSpc>
              <a:spcBef>
                <a:spcPts val="87"/>
              </a:spcBef>
            </a:pPr>
            <a:r>
              <a:rPr sz="1600" spc="0" dirty="0">
                <a:solidFill>
                  <a:srgbClr val="365F91"/>
                </a:solidFill>
                <a:latin typeface="Cambria"/>
                <a:cs typeface="Cambria"/>
              </a:rPr>
              <a:t>BRAI</a:t>
            </a:r>
            <a:r>
              <a:rPr sz="1600" spc="4" dirty="0">
                <a:solidFill>
                  <a:srgbClr val="365F91"/>
                </a:solidFill>
                <a:latin typeface="Cambria"/>
                <a:cs typeface="Cambria"/>
              </a:rPr>
              <a:t>N</a:t>
            </a:r>
            <a:r>
              <a:rPr sz="1600" spc="0" dirty="0">
                <a:solidFill>
                  <a:srgbClr val="365F91"/>
                </a:solidFill>
                <a:latin typeface="Cambria"/>
                <a:cs typeface="Cambria"/>
              </a:rPr>
              <a:t>STO</a:t>
            </a:r>
            <a:r>
              <a:rPr sz="1600" spc="4" dirty="0">
                <a:solidFill>
                  <a:srgbClr val="365F91"/>
                </a:solidFill>
                <a:latin typeface="Cambria"/>
                <a:cs typeface="Cambria"/>
              </a:rPr>
              <a:t>RM</a:t>
            </a:r>
            <a:r>
              <a:rPr sz="1600" spc="0" dirty="0">
                <a:solidFill>
                  <a:srgbClr val="365F91"/>
                </a:solidFill>
                <a:latin typeface="Cambria"/>
                <a:cs typeface="Cambria"/>
              </a:rPr>
              <a:t>ING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999" y="1695830"/>
            <a:ext cx="936177" cy="554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As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a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C</a:t>
            </a:r>
            <a:r>
              <a:rPr sz="500" spc="0" dirty="0">
                <a:latin typeface="Calibri"/>
                <a:cs typeface="Calibri"/>
              </a:rPr>
              <a:t>h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na,</a:t>
            </a:r>
            <a:r>
              <a:rPr sz="500" spc="-8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Ru</a:t>
            </a:r>
            <a:r>
              <a:rPr sz="500" spc="-4" dirty="0">
                <a:latin typeface="Calibri"/>
                <a:cs typeface="Calibri"/>
              </a:rPr>
              <a:t>ss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a</a:t>
            </a:r>
            <a:r>
              <a:rPr sz="500" spc="-3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(E</a:t>
            </a:r>
            <a:r>
              <a:rPr sz="500" spc="0" dirty="0">
                <a:latin typeface="Calibri"/>
                <a:cs typeface="Calibri"/>
              </a:rPr>
              <a:t>a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te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n</a:t>
            </a:r>
            <a:r>
              <a:rPr sz="500" spc="-19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E</a:t>
            </a:r>
            <a:r>
              <a:rPr sz="500" spc="0" dirty="0">
                <a:latin typeface="Calibri"/>
                <a:cs typeface="Calibri"/>
              </a:rPr>
              <a:t>u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ope)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Ru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es</a:t>
            </a:r>
            <a:r>
              <a:rPr sz="500" spc="-19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of</a:t>
            </a:r>
            <a:r>
              <a:rPr sz="500" spc="9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ave</a:t>
            </a:r>
            <a:r>
              <a:rPr sz="500" spc="4" dirty="0">
                <a:latin typeface="Calibri"/>
                <a:cs typeface="Calibri"/>
              </a:rPr>
              <a:t>li</a:t>
            </a:r>
            <a:r>
              <a:rPr sz="500" spc="0" dirty="0">
                <a:latin typeface="Calibri"/>
                <a:cs typeface="Calibri"/>
              </a:rPr>
              <a:t>ng</a:t>
            </a:r>
            <a:r>
              <a:rPr sz="500" spc="-20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wh</a:t>
            </a:r>
            <a:r>
              <a:rPr sz="500" spc="4" dirty="0">
                <a:latin typeface="Calibri"/>
                <a:cs typeface="Calibri"/>
              </a:rPr>
              <a:t>il</a:t>
            </a:r>
            <a:r>
              <a:rPr sz="500" spc="0" dirty="0">
                <a:latin typeface="Calibri"/>
                <a:cs typeface="Calibri"/>
              </a:rPr>
              <a:t>e</a:t>
            </a:r>
            <a:r>
              <a:rPr sz="500" spc="-1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p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e</a:t>
            </a:r>
            <a:r>
              <a:rPr sz="500" spc="4" dirty="0">
                <a:latin typeface="Calibri"/>
                <a:cs typeface="Calibri"/>
              </a:rPr>
              <a:t>g</a:t>
            </a:r>
            <a:r>
              <a:rPr sz="500" spc="0" dirty="0">
                <a:latin typeface="Calibri"/>
                <a:cs typeface="Calibri"/>
              </a:rPr>
              <a:t>nant</a:t>
            </a:r>
            <a:endParaRPr sz="500">
              <a:latin typeface="Calibri"/>
              <a:cs typeface="Calibri"/>
            </a:endParaRPr>
          </a:p>
          <a:p>
            <a:pPr marL="70612" marR="21643" indent="-57912">
              <a:lnSpc>
                <a:spcPts val="610"/>
              </a:lnSpc>
              <a:spcBef>
                <a:spcPts val="85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W</a:t>
            </a:r>
            <a:r>
              <a:rPr sz="500" spc="0" dirty="0">
                <a:latin typeface="Calibri"/>
                <a:cs typeface="Calibri"/>
              </a:rPr>
              <a:t>hat</a:t>
            </a:r>
            <a:r>
              <a:rPr sz="500" spc="-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are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ai</a:t>
            </a:r>
            <a:r>
              <a:rPr sz="500" spc="4" dirty="0">
                <a:latin typeface="Calibri"/>
                <a:cs typeface="Calibri"/>
              </a:rPr>
              <a:t>rli</a:t>
            </a:r>
            <a:r>
              <a:rPr sz="500" spc="0" dirty="0">
                <a:latin typeface="Calibri"/>
                <a:cs typeface="Calibri"/>
              </a:rPr>
              <a:t>nes</a:t>
            </a:r>
            <a:r>
              <a:rPr sz="500" spc="-32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e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pon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b</a:t>
            </a:r>
            <a:r>
              <a:rPr sz="500" spc="4" dirty="0">
                <a:latin typeface="Calibri"/>
                <a:cs typeface="Calibri"/>
              </a:rPr>
              <a:t>ili</a:t>
            </a:r>
            <a:r>
              <a:rPr sz="500" spc="0" dirty="0">
                <a:latin typeface="Calibri"/>
                <a:cs typeface="Calibri"/>
              </a:rPr>
              <a:t>ty? 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hou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d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they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be ac</a:t>
            </a:r>
            <a:r>
              <a:rPr sz="500" spc="4" dirty="0">
                <a:latin typeface="Calibri"/>
                <a:cs typeface="Calibri"/>
              </a:rPr>
              <a:t>c</a:t>
            </a:r>
            <a:r>
              <a:rPr sz="500" spc="0" dirty="0">
                <a:latin typeface="Calibri"/>
                <a:cs typeface="Calibri"/>
              </a:rPr>
              <a:t>ountab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e/pena</a:t>
            </a:r>
            <a:r>
              <a:rPr sz="500" spc="4" dirty="0">
                <a:latin typeface="Calibri"/>
                <a:cs typeface="Calibri"/>
              </a:rPr>
              <a:t>li</a:t>
            </a:r>
            <a:r>
              <a:rPr sz="500" spc="-4" dirty="0">
                <a:latin typeface="Calibri"/>
                <a:cs typeface="Calibri"/>
              </a:rPr>
              <a:t>z</a:t>
            </a:r>
            <a:r>
              <a:rPr sz="500" spc="0" dirty="0">
                <a:latin typeface="Calibri"/>
                <a:cs typeface="Calibri"/>
              </a:rPr>
              <a:t>e?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Immi</a:t>
            </a:r>
            <a:r>
              <a:rPr sz="500" spc="0" dirty="0">
                <a:latin typeface="Calibri"/>
                <a:cs typeface="Calibri"/>
              </a:rPr>
              <a:t>g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at</a:t>
            </a:r>
            <a:r>
              <a:rPr sz="500" spc="-9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on</a:t>
            </a:r>
            <a:r>
              <a:rPr sz="500" spc="-36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po</a:t>
            </a:r>
            <a:r>
              <a:rPr sz="500" spc="4" dirty="0">
                <a:latin typeface="Calibri"/>
                <a:cs typeface="Calibri"/>
              </a:rPr>
              <a:t>lici</a:t>
            </a:r>
            <a:r>
              <a:rPr sz="500" spc="0" dirty="0">
                <a:latin typeface="Calibri"/>
                <a:cs typeface="Calibri"/>
              </a:rPr>
              <a:t>es</a:t>
            </a:r>
            <a:r>
              <a:rPr sz="500" spc="-14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n</a:t>
            </a:r>
            <a:r>
              <a:rPr sz="500" spc="-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aipan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2744" y="1695830"/>
            <a:ext cx="922801" cy="3210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Mex</a:t>
            </a:r>
            <a:r>
              <a:rPr sz="500" spc="4" dirty="0">
                <a:latin typeface="Calibri"/>
                <a:cs typeface="Calibri"/>
              </a:rPr>
              <a:t>ic</a:t>
            </a:r>
            <a:r>
              <a:rPr sz="500" spc="0" dirty="0">
                <a:latin typeface="Calibri"/>
                <a:cs typeface="Calibri"/>
              </a:rPr>
              <a:t>o,</a:t>
            </a:r>
            <a:r>
              <a:rPr sz="500" spc="-20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G</a:t>
            </a:r>
            <a:r>
              <a:rPr sz="500" spc="0" dirty="0">
                <a:latin typeface="Calibri"/>
                <a:cs typeface="Calibri"/>
              </a:rPr>
              <a:t>uate</a:t>
            </a:r>
            <a:r>
              <a:rPr sz="500" spc="4" dirty="0">
                <a:latin typeface="Calibri"/>
                <a:cs typeface="Calibri"/>
              </a:rPr>
              <a:t>m</a:t>
            </a:r>
            <a:r>
              <a:rPr sz="500" spc="0" dirty="0">
                <a:latin typeface="Calibri"/>
                <a:cs typeface="Calibri"/>
              </a:rPr>
              <a:t>ala,</a:t>
            </a:r>
            <a:r>
              <a:rPr sz="500" spc="-24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E</a:t>
            </a:r>
            <a:r>
              <a:rPr sz="500" spc="0" dirty="0">
                <a:latin typeface="Calibri"/>
                <a:cs typeface="Calibri"/>
              </a:rPr>
              <a:t>l</a:t>
            </a:r>
            <a:r>
              <a:rPr sz="500" spc="-1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alvador</a:t>
            </a:r>
            <a:endParaRPr sz="500">
              <a:latin typeface="Calibri"/>
              <a:cs typeface="Calibri"/>
            </a:endParaRPr>
          </a:p>
          <a:p>
            <a:pPr marL="70611">
              <a:lnSpc>
                <a:spcPts val="540"/>
              </a:lnSpc>
              <a:spcBef>
                <a:spcPts val="27"/>
              </a:spcBef>
            </a:pPr>
            <a:r>
              <a:rPr sz="750" spc="4" baseline="5461" dirty="0">
                <a:latin typeface="Calibri"/>
                <a:cs typeface="Calibri"/>
              </a:rPr>
              <a:t>(</a:t>
            </a:r>
            <a:r>
              <a:rPr sz="750" spc="-4" baseline="5461" dirty="0">
                <a:latin typeface="Calibri"/>
                <a:cs typeface="Calibri"/>
              </a:rPr>
              <a:t>S</a:t>
            </a:r>
            <a:r>
              <a:rPr sz="750" spc="0" baseline="5461" dirty="0">
                <a:latin typeface="Calibri"/>
                <a:cs typeface="Calibri"/>
              </a:rPr>
              <a:t>outh</a:t>
            </a:r>
            <a:r>
              <a:rPr sz="750" spc="-9" baseline="5461" dirty="0">
                <a:latin typeface="Calibri"/>
                <a:cs typeface="Calibri"/>
              </a:rPr>
              <a:t> </a:t>
            </a:r>
            <a:r>
              <a:rPr sz="750" spc="-4" baseline="5461" dirty="0">
                <a:latin typeface="Calibri"/>
                <a:cs typeface="Calibri"/>
              </a:rPr>
              <a:t>A</a:t>
            </a:r>
            <a:r>
              <a:rPr sz="750" spc="4" baseline="5461" dirty="0">
                <a:latin typeface="Calibri"/>
                <a:cs typeface="Calibri"/>
              </a:rPr>
              <a:t>m</a:t>
            </a:r>
            <a:r>
              <a:rPr sz="750" spc="0" baseline="5461" dirty="0">
                <a:latin typeface="Calibri"/>
                <a:cs typeface="Calibri"/>
              </a:rPr>
              <a:t>e</a:t>
            </a:r>
            <a:r>
              <a:rPr sz="750" spc="4" baseline="5461" dirty="0">
                <a:latin typeface="Calibri"/>
                <a:cs typeface="Calibri"/>
              </a:rPr>
              <a:t>ric</a:t>
            </a:r>
            <a:r>
              <a:rPr sz="750" spc="0" baseline="5461" dirty="0">
                <a:latin typeface="Calibri"/>
                <a:cs typeface="Calibri"/>
              </a:rPr>
              <a:t>a)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7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s</a:t>
            </a:r>
            <a:r>
              <a:rPr sz="500" spc="-8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-2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e</a:t>
            </a:r>
            <a:r>
              <a:rPr sz="500" spc="4" dirty="0">
                <a:latin typeface="Calibri"/>
                <a:cs typeface="Calibri"/>
              </a:rPr>
              <a:t>g</a:t>
            </a:r>
            <a:r>
              <a:rPr sz="500" spc="0" dirty="0">
                <a:latin typeface="Calibri"/>
                <a:cs typeface="Calibri"/>
              </a:rPr>
              <a:t>al?</a:t>
            </a:r>
            <a:r>
              <a:rPr sz="500" spc="-2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W</a:t>
            </a:r>
            <a:r>
              <a:rPr sz="500" spc="0" dirty="0">
                <a:latin typeface="Calibri"/>
                <a:cs typeface="Calibri"/>
              </a:rPr>
              <a:t>hat</a:t>
            </a:r>
            <a:r>
              <a:rPr sz="500" spc="6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m</a:t>
            </a:r>
            <a:r>
              <a:rPr sz="500" spc="0" dirty="0">
                <a:latin typeface="Calibri"/>
                <a:cs typeface="Calibri"/>
              </a:rPr>
              <a:t>akes</a:t>
            </a:r>
            <a:r>
              <a:rPr sz="500" spc="-19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-2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ill</a:t>
            </a:r>
            <a:r>
              <a:rPr sz="500" spc="0" dirty="0">
                <a:latin typeface="Calibri"/>
                <a:cs typeface="Calibri"/>
              </a:rPr>
              <a:t>e</a:t>
            </a:r>
            <a:r>
              <a:rPr sz="500" spc="4" dirty="0">
                <a:latin typeface="Calibri"/>
                <a:cs typeface="Calibri"/>
              </a:rPr>
              <a:t>g</a:t>
            </a:r>
            <a:r>
              <a:rPr sz="500" spc="0" dirty="0">
                <a:latin typeface="Calibri"/>
                <a:cs typeface="Calibri"/>
              </a:rPr>
              <a:t>al?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W</a:t>
            </a:r>
            <a:r>
              <a:rPr sz="500" spc="0" dirty="0">
                <a:latin typeface="Calibri"/>
                <a:cs typeface="Calibri"/>
              </a:rPr>
              <a:t>hat</a:t>
            </a:r>
            <a:r>
              <a:rPr sz="500" spc="-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are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the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benef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?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0637" y="2678303"/>
            <a:ext cx="67288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Birth</a:t>
            </a:r>
            <a:r>
              <a:rPr sz="1350" spc="4" baseline="3034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2987" y="2678303"/>
            <a:ext cx="70709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350" spc="4" baseline="3034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50" spc="4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spc="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spc="4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6787" y="3379089"/>
            <a:ext cx="850984" cy="816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015"/>
              </a:lnSpc>
              <a:spcBef>
                <a:spcPts val="50"/>
              </a:spcBef>
            </a:pP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14th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900">
              <a:latin typeface="Calibri"/>
              <a:cs typeface="Calibri"/>
            </a:endParaRPr>
          </a:p>
          <a:p>
            <a:pPr marL="233743" marR="242369" algn="ctr">
              <a:lnSpc>
                <a:spcPts val="994"/>
              </a:lnSpc>
            </a:pP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spc="9" baseline="30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spc="4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li</a:t>
            </a:r>
            <a:endParaRPr sz="900">
              <a:latin typeface="Calibri"/>
              <a:cs typeface="Calibri"/>
            </a:endParaRPr>
          </a:p>
          <a:p>
            <a:pPr marL="15951" marR="24467" indent="584" algn="ctr">
              <a:lnSpc>
                <a:spcPts val="1098"/>
              </a:lnSpc>
              <a:spcBef>
                <a:spcPts val="290"/>
              </a:spcBef>
            </a:pPr>
            <a:r>
              <a:rPr sz="900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ig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900" spc="4" dirty="0">
                <a:solidFill>
                  <a:srgbClr val="FFFFFF"/>
                </a:solidFill>
                <a:latin typeface="Calibri"/>
                <a:cs typeface="Calibri"/>
              </a:rPr>
              <a:t> o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900" spc="-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sz="900" spc="4" baseline="27306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endParaRPr sz="900">
              <a:latin typeface="Calibri"/>
              <a:cs typeface="Calibri"/>
            </a:endParaRPr>
          </a:p>
          <a:p>
            <a:pPr marL="15951" marR="24467" algn="ctr">
              <a:lnSpc>
                <a:spcPts val="1098"/>
              </a:lnSpc>
            </a:pP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t;</a:t>
            </a:r>
            <a:r>
              <a:rPr sz="900" spc="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it </a:t>
            </a:r>
            <a:endParaRPr sz="900">
              <a:latin typeface="Calibri"/>
              <a:cs typeface="Calibri"/>
            </a:endParaRPr>
          </a:p>
          <a:p>
            <a:pPr marL="15951" marR="24467" algn="ctr">
              <a:lnSpc>
                <a:spcPts val="1098"/>
              </a:lnSpc>
            </a:pP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ll</a:t>
            </a:r>
            <a:r>
              <a:rPr sz="90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ractical 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endParaRPr sz="900">
              <a:latin typeface="Calibri"/>
              <a:cs typeface="Calibri"/>
            </a:endParaRPr>
          </a:p>
          <a:p>
            <a:pPr marL="15951" marR="24467" algn="ctr">
              <a:lnSpc>
                <a:spcPts val="1098"/>
              </a:lnSpc>
            </a:pP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ay</a:t>
            </a:r>
            <a:r>
              <a:rPr sz="900" spc="4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900" spc="4" dirty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ie</a:t>
            </a:r>
            <a:r>
              <a:rPr sz="900" spc="0" dirty="0">
                <a:solidFill>
                  <a:srgbClr val="FFFFFF"/>
                </a:solidFill>
                <a:latin typeface="Calibri"/>
                <a:cs typeface="Calibri"/>
              </a:rPr>
              <a:t>ty?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2181" y="3717416"/>
            <a:ext cx="349371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5"/>
              </a:lnSpc>
              <a:spcBef>
                <a:spcPts val="50"/>
              </a:spcBef>
            </a:pP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350" spc="-4" baseline="303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50" spc="0" baseline="3034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8803" y="4184904"/>
            <a:ext cx="1071235" cy="566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W</a:t>
            </a:r>
            <a:r>
              <a:rPr sz="500" spc="0" dirty="0">
                <a:latin typeface="Calibri"/>
                <a:cs typeface="Calibri"/>
              </a:rPr>
              <a:t>he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e</a:t>
            </a:r>
            <a:r>
              <a:rPr sz="500" spc="-14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s</a:t>
            </a:r>
            <a:r>
              <a:rPr sz="500" spc="1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the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m</a:t>
            </a:r>
            <a:r>
              <a:rPr sz="500" spc="0" dirty="0">
                <a:latin typeface="Calibri"/>
                <a:cs typeface="Calibri"/>
              </a:rPr>
              <a:t>ain</a:t>
            </a:r>
            <a:r>
              <a:rPr sz="500" spc="-19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hu</a:t>
            </a:r>
            <a:r>
              <a:rPr sz="500" spc="-4" dirty="0">
                <a:latin typeface="Calibri"/>
                <a:cs typeface="Calibri"/>
              </a:rPr>
              <a:t>b</a:t>
            </a:r>
            <a:r>
              <a:rPr sz="500" spc="0" dirty="0">
                <a:latin typeface="Calibri"/>
                <a:cs typeface="Calibri"/>
              </a:rPr>
              <a:t>?</a:t>
            </a:r>
            <a:r>
              <a:rPr sz="500" spc="-9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W</a:t>
            </a:r>
            <a:r>
              <a:rPr sz="500" spc="0" dirty="0">
                <a:latin typeface="Calibri"/>
                <a:cs typeface="Calibri"/>
              </a:rPr>
              <a:t>hy?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W</a:t>
            </a:r>
            <a:r>
              <a:rPr sz="500" spc="0" dirty="0">
                <a:latin typeface="Calibri"/>
                <a:cs typeface="Calibri"/>
              </a:rPr>
              <a:t>hy</a:t>
            </a:r>
            <a:r>
              <a:rPr sz="500" spc="-4" dirty="0">
                <a:latin typeface="Calibri"/>
                <a:cs typeface="Calibri"/>
              </a:rPr>
              <a:t> S</a:t>
            </a:r>
            <a:r>
              <a:rPr sz="500" spc="0" dirty="0">
                <a:latin typeface="Calibri"/>
                <a:cs typeface="Calibri"/>
              </a:rPr>
              <a:t>aipan?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0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C</a:t>
            </a:r>
            <a:r>
              <a:rPr sz="500" spc="0" dirty="0">
                <a:latin typeface="Calibri"/>
                <a:cs typeface="Calibri"/>
              </a:rPr>
              <a:t>o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6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of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hav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ng</a:t>
            </a:r>
            <a:r>
              <a:rPr sz="500" spc="-1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baby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n</a:t>
            </a:r>
            <a:r>
              <a:rPr sz="500" spc="-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aipan</a:t>
            </a:r>
            <a:r>
              <a:rPr sz="500" spc="-4" dirty="0">
                <a:latin typeface="Calibri"/>
                <a:cs typeface="Calibri"/>
              </a:rPr>
              <a:t>/</a:t>
            </a:r>
            <a:r>
              <a:rPr sz="500" spc="0" dirty="0">
                <a:latin typeface="Calibri"/>
                <a:cs typeface="Calibri"/>
              </a:rPr>
              <a:t>U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?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Ru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es</a:t>
            </a:r>
            <a:r>
              <a:rPr sz="500" spc="-19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of</a:t>
            </a:r>
            <a:r>
              <a:rPr sz="500" spc="9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ave</a:t>
            </a:r>
            <a:r>
              <a:rPr sz="500" spc="4" dirty="0">
                <a:latin typeface="Calibri"/>
                <a:cs typeface="Calibri"/>
              </a:rPr>
              <a:t>li</a:t>
            </a:r>
            <a:r>
              <a:rPr sz="500" spc="0" dirty="0">
                <a:latin typeface="Calibri"/>
                <a:cs typeface="Calibri"/>
              </a:rPr>
              <a:t>ng</a:t>
            </a:r>
            <a:r>
              <a:rPr sz="500" spc="-20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wh</a:t>
            </a:r>
            <a:r>
              <a:rPr sz="500" spc="4" dirty="0">
                <a:latin typeface="Calibri"/>
                <a:cs typeface="Calibri"/>
              </a:rPr>
              <a:t>il</a:t>
            </a:r>
            <a:r>
              <a:rPr sz="500" spc="0" dirty="0">
                <a:latin typeface="Calibri"/>
                <a:cs typeface="Calibri"/>
              </a:rPr>
              <a:t>e</a:t>
            </a:r>
            <a:r>
              <a:rPr sz="500" spc="-1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p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e</a:t>
            </a:r>
            <a:r>
              <a:rPr sz="500" spc="4" dirty="0">
                <a:latin typeface="Calibri"/>
                <a:cs typeface="Calibri"/>
              </a:rPr>
              <a:t>g</a:t>
            </a:r>
            <a:r>
              <a:rPr sz="500" spc="0" dirty="0">
                <a:latin typeface="Calibri"/>
                <a:cs typeface="Calibri"/>
              </a:rPr>
              <a:t>nant</a:t>
            </a:r>
            <a:endParaRPr sz="500">
              <a:latin typeface="Calibri"/>
              <a:cs typeface="Calibri"/>
            </a:endParaRPr>
          </a:p>
          <a:p>
            <a:pPr marL="70611" marR="1072" indent="-57911">
              <a:lnSpc>
                <a:spcPts val="540"/>
              </a:lnSpc>
              <a:spcBef>
                <a:spcPts val="107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W</a:t>
            </a:r>
            <a:r>
              <a:rPr sz="500" spc="0" dirty="0">
                <a:latin typeface="Calibri"/>
                <a:cs typeface="Calibri"/>
              </a:rPr>
              <a:t>hat</a:t>
            </a:r>
            <a:r>
              <a:rPr sz="500" spc="-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are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ai</a:t>
            </a:r>
            <a:r>
              <a:rPr sz="500" spc="4" dirty="0">
                <a:latin typeface="Calibri"/>
                <a:cs typeface="Calibri"/>
              </a:rPr>
              <a:t>rli</a:t>
            </a:r>
            <a:r>
              <a:rPr sz="500" spc="0" dirty="0">
                <a:latin typeface="Calibri"/>
                <a:cs typeface="Calibri"/>
              </a:rPr>
              <a:t>nes</a:t>
            </a:r>
            <a:r>
              <a:rPr sz="500" spc="-32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e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pon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b</a:t>
            </a:r>
            <a:r>
              <a:rPr sz="500" spc="4" dirty="0">
                <a:latin typeface="Calibri"/>
                <a:cs typeface="Calibri"/>
              </a:rPr>
              <a:t>ili</a:t>
            </a:r>
            <a:r>
              <a:rPr sz="500" spc="0" dirty="0">
                <a:latin typeface="Calibri"/>
                <a:cs typeface="Calibri"/>
              </a:rPr>
              <a:t>ty? 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hou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d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they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be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ac</a:t>
            </a:r>
            <a:r>
              <a:rPr sz="500" spc="4" dirty="0">
                <a:latin typeface="Calibri"/>
                <a:cs typeface="Calibri"/>
              </a:rPr>
              <a:t>c</a:t>
            </a:r>
            <a:r>
              <a:rPr sz="500" spc="0" dirty="0">
                <a:latin typeface="Calibri"/>
                <a:cs typeface="Calibri"/>
              </a:rPr>
              <a:t>ountab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e/pena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-9" dirty="0">
                <a:latin typeface="Calibri"/>
                <a:cs typeface="Calibri"/>
              </a:rPr>
              <a:t>i</a:t>
            </a:r>
            <a:r>
              <a:rPr sz="500" spc="4" dirty="0">
                <a:latin typeface="Calibri"/>
                <a:cs typeface="Calibri"/>
              </a:rPr>
              <a:t>z</a:t>
            </a:r>
            <a:r>
              <a:rPr sz="500" spc="-9" dirty="0">
                <a:latin typeface="Calibri"/>
                <a:cs typeface="Calibri"/>
              </a:rPr>
              <a:t>e</a:t>
            </a:r>
            <a:r>
              <a:rPr sz="500" spc="0" dirty="0">
                <a:latin typeface="Calibri"/>
                <a:cs typeface="Calibri"/>
              </a:rPr>
              <a:t>?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2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Immi</a:t>
            </a:r>
            <a:r>
              <a:rPr sz="500" spc="0" dirty="0">
                <a:latin typeface="Calibri"/>
                <a:cs typeface="Calibri"/>
              </a:rPr>
              <a:t>g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at</a:t>
            </a:r>
            <a:r>
              <a:rPr sz="500" spc="-9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on</a:t>
            </a:r>
            <a:r>
              <a:rPr sz="500" spc="-36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po</a:t>
            </a:r>
            <a:r>
              <a:rPr sz="500" spc="4" dirty="0">
                <a:latin typeface="Calibri"/>
                <a:cs typeface="Calibri"/>
              </a:rPr>
              <a:t>lici</a:t>
            </a:r>
            <a:r>
              <a:rPr sz="500" spc="0" dirty="0">
                <a:latin typeface="Calibri"/>
                <a:cs typeface="Calibri"/>
              </a:rPr>
              <a:t>es</a:t>
            </a:r>
            <a:r>
              <a:rPr sz="500" spc="-14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n</a:t>
            </a:r>
            <a:r>
              <a:rPr sz="500" spc="-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aipan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682744" y="4197604"/>
            <a:ext cx="980019" cy="473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Bene</a:t>
            </a:r>
            <a:r>
              <a:rPr sz="500" spc="4" dirty="0">
                <a:latin typeface="Calibri"/>
                <a:cs typeface="Calibri"/>
              </a:rPr>
              <a:t>fi</a:t>
            </a:r>
            <a:r>
              <a:rPr sz="500" spc="0" dirty="0">
                <a:latin typeface="Calibri"/>
                <a:cs typeface="Calibri"/>
              </a:rPr>
              <a:t>ts</a:t>
            </a:r>
            <a:r>
              <a:rPr sz="500" spc="-2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of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b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ue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pa</a:t>
            </a:r>
            <a:r>
              <a:rPr sz="500" spc="-4" dirty="0">
                <a:latin typeface="Calibri"/>
                <a:cs typeface="Calibri"/>
              </a:rPr>
              <a:t>ss</a:t>
            </a:r>
            <a:r>
              <a:rPr sz="500" spc="0" dirty="0">
                <a:latin typeface="Calibri"/>
                <a:cs typeface="Calibri"/>
              </a:rPr>
              <a:t>po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t</a:t>
            </a:r>
            <a:endParaRPr sz="500">
              <a:latin typeface="Calibri"/>
              <a:cs typeface="Calibri"/>
            </a:endParaRPr>
          </a:p>
          <a:p>
            <a:pPr marL="70611" marR="92075" indent="-57911">
              <a:lnSpc>
                <a:spcPts val="550"/>
              </a:lnSpc>
              <a:spcBef>
                <a:spcPts val="87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W</a:t>
            </a:r>
            <a:r>
              <a:rPr sz="500" spc="0" dirty="0">
                <a:latin typeface="Calibri"/>
                <a:cs typeface="Calibri"/>
              </a:rPr>
              <a:t>hat</a:t>
            </a:r>
            <a:r>
              <a:rPr sz="500" spc="-3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m</a:t>
            </a:r>
            <a:r>
              <a:rPr sz="500" spc="0" dirty="0">
                <a:latin typeface="Calibri"/>
                <a:cs typeface="Calibri"/>
              </a:rPr>
              <a:t>akes</a:t>
            </a:r>
            <a:r>
              <a:rPr sz="500" spc="-9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the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US</a:t>
            </a:r>
            <a:r>
              <a:rPr sz="500" spc="-9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</a:t>
            </a:r>
            <a:r>
              <a:rPr sz="500" spc="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de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4" dirty="0">
                <a:latin typeface="Calibri"/>
                <a:cs typeface="Calibri"/>
              </a:rPr>
              <a:t>ir</a:t>
            </a:r>
            <a:r>
              <a:rPr sz="500" spc="0" dirty="0">
                <a:latin typeface="Calibri"/>
                <a:cs typeface="Calibri"/>
              </a:rPr>
              <a:t>ab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e de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nat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on?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2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hou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d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the</a:t>
            </a:r>
            <a:r>
              <a:rPr sz="500" spc="-4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l</a:t>
            </a:r>
            <a:r>
              <a:rPr sz="500" spc="0" dirty="0">
                <a:latin typeface="Calibri"/>
                <a:cs typeface="Calibri"/>
              </a:rPr>
              <a:t>aw</a:t>
            </a:r>
            <a:r>
              <a:rPr sz="500" spc="-18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c</a:t>
            </a:r>
            <a:r>
              <a:rPr sz="500" spc="0" dirty="0">
                <a:latin typeface="Calibri"/>
                <a:cs typeface="Calibri"/>
              </a:rPr>
              <a:t>hange?</a:t>
            </a:r>
            <a:endParaRPr sz="500">
              <a:latin typeface="Calibri"/>
              <a:cs typeface="Calibri"/>
            </a:endParaRPr>
          </a:p>
          <a:p>
            <a:pPr marL="12700">
              <a:lnSpc>
                <a:spcPts val="610"/>
              </a:lnSpc>
              <a:spcBef>
                <a:spcPts val="25"/>
              </a:spcBef>
            </a:pPr>
            <a:r>
              <a:rPr sz="500" spc="0" dirty="0">
                <a:latin typeface="Calibri"/>
                <a:cs typeface="Calibri"/>
              </a:rPr>
              <a:t>•</a:t>
            </a:r>
            <a:r>
              <a:rPr sz="500" spc="9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O</a:t>
            </a:r>
            <a:r>
              <a:rPr sz="500" spc="4" dirty="0">
                <a:latin typeface="Calibri"/>
                <a:cs typeface="Calibri"/>
              </a:rPr>
              <a:t>ri</a:t>
            </a:r>
            <a:r>
              <a:rPr sz="500" spc="0" dirty="0">
                <a:latin typeface="Calibri"/>
                <a:cs typeface="Calibri"/>
              </a:rPr>
              <a:t>g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n</a:t>
            </a:r>
            <a:r>
              <a:rPr sz="500" spc="-27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of</a:t>
            </a:r>
            <a:r>
              <a:rPr sz="500" spc="-4" dirty="0">
                <a:latin typeface="Calibri"/>
                <a:cs typeface="Calibri"/>
              </a:rPr>
              <a:t> 1</a:t>
            </a:r>
            <a:r>
              <a:rPr sz="500" spc="0" dirty="0">
                <a:latin typeface="Calibri"/>
                <a:cs typeface="Calibri"/>
              </a:rPr>
              <a:t>4</a:t>
            </a:r>
            <a:r>
              <a:rPr sz="450" spc="-4" baseline="27306" dirty="0">
                <a:latin typeface="Calibri"/>
                <a:cs typeface="Calibri"/>
              </a:rPr>
              <a:t>t</a:t>
            </a:r>
            <a:r>
              <a:rPr sz="450" spc="0" baseline="27306" dirty="0">
                <a:latin typeface="Calibri"/>
                <a:cs typeface="Calibri"/>
              </a:rPr>
              <a:t>h </a:t>
            </a:r>
            <a:r>
              <a:rPr sz="450" spc="20" baseline="27306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a</a:t>
            </a:r>
            <a:r>
              <a:rPr sz="500" spc="4" dirty="0">
                <a:latin typeface="Calibri"/>
                <a:cs typeface="Calibri"/>
              </a:rPr>
              <a:t>m</a:t>
            </a:r>
            <a:r>
              <a:rPr sz="500" spc="0" dirty="0">
                <a:latin typeface="Calibri"/>
                <a:cs typeface="Calibri"/>
              </a:rPr>
              <a:t>end</a:t>
            </a:r>
            <a:r>
              <a:rPr sz="500" spc="4" dirty="0">
                <a:latin typeface="Calibri"/>
                <a:cs typeface="Calibri"/>
              </a:rPr>
              <a:t>m</a:t>
            </a:r>
            <a:r>
              <a:rPr sz="500" spc="0" dirty="0">
                <a:latin typeface="Calibri"/>
                <a:cs typeface="Calibri"/>
              </a:rPr>
              <a:t>ent;</a:t>
            </a:r>
            <a:r>
              <a:rPr sz="500" spc="-29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s</a:t>
            </a:r>
            <a:r>
              <a:rPr sz="500" spc="-8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-2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4" dirty="0">
                <a:latin typeface="Calibri"/>
                <a:cs typeface="Calibri"/>
              </a:rPr>
              <a:t>il</a:t>
            </a:r>
            <a:r>
              <a:rPr sz="500" spc="0" dirty="0">
                <a:latin typeface="Calibri"/>
                <a:cs typeface="Calibri"/>
              </a:rPr>
              <a:t>l</a:t>
            </a:r>
            <a:endParaRPr sz="500">
              <a:latin typeface="Calibri"/>
              <a:cs typeface="Calibri"/>
            </a:endParaRPr>
          </a:p>
          <a:p>
            <a:pPr marL="70611">
              <a:lnSpc>
                <a:spcPts val="550"/>
              </a:lnSpc>
              <a:spcBef>
                <a:spcPts val="27"/>
              </a:spcBef>
            </a:pPr>
            <a:r>
              <a:rPr sz="500" spc="0" dirty="0">
                <a:latin typeface="Calibri"/>
                <a:cs typeface="Calibri"/>
              </a:rPr>
              <a:t>p</a:t>
            </a:r>
            <a:r>
              <a:rPr sz="500" spc="4" dirty="0">
                <a:latin typeface="Calibri"/>
                <a:cs typeface="Calibri"/>
              </a:rPr>
              <a:t>r</a:t>
            </a:r>
            <a:r>
              <a:rPr sz="500" spc="0" dirty="0">
                <a:latin typeface="Calibri"/>
                <a:cs typeface="Calibri"/>
              </a:rPr>
              <a:t>act</a:t>
            </a:r>
            <a:r>
              <a:rPr sz="500" spc="4" dirty="0">
                <a:latin typeface="Calibri"/>
                <a:cs typeface="Calibri"/>
              </a:rPr>
              <a:t>ic</a:t>
            </a:r>
            <a:r>
              <a:rPr sz="500" spc="0" dirty="0">
                <a:latin typeface="Calibri"/>
                <a:cs typeface="Calibri"/>
              </a:rPr>
              <a:t>al</a:t>
            </a:r>
            <a:r>
              <a:rPr sz="500" spc="-15" dirty="0">
                <a:latin typeface="Calibri"/>
                <a:cs typeface="Calibri"/>
              </a:rPr>
              <a:t> </a:t>
            </a:r>
            <a:r>
              <a:rPr sz="500" spc="4" dirty="0">
                <a:latin typeface="Calibri"/>
                <a:cs typeface="Calibri"/>
              </a:rPr>
              <a:t>i</a:t>
            </a:r>
            <a:r>
              <a:rPr sz="500" spc="0" dirty="0">
                <a:latin typeface="Calibri"/>
                <a:cs typeface="Calibri"/>
              </a:rPr>
              <a:t>n</a:t>
            </a:r>
            <a:r>
              <a:rPr sz="500" spc="-3" dirty="0">
                <a:latin typeface="Calibri"/>
                <a:cs typeface="Calibri"/>
              </a:rPr>
              <a:t> </a:t>
            </a:r>
            <a:r>
              <a:rPr sz="500" spc="0" dirty="0">
                <a:latin typeface="Calibri"/>
                <a:cs typeface="Calibri"/>
              </a:rPr>
              <a:t>t</a:t>
            </a:r>
            <a:r>
              <a:rPr sz="500" spc="-4" dirty="0">
                <a:latin typeface="Calibri"/>
                <a:cs typeface="Calibri"/>
              </a:rPr>
              <a:t>o</a:t>
            </a:r>
            <a:r>
              <a:rPr sz="500" spc="0" dirty="0">
                <a:latin typeface="Calibri"/>
                <a:cs typeface="Calibri"/>
              </a:rPr>
              <a:t>day</a:t>
            </a:r>
            <a:r>
              <a:rPr sz="500" spc="-4" dirty="0">
                <a:latin typeface="Calibri"/>
                <a:cs typeface="Calibri"/>
              </a:rPr>
              <a:t>’</a:t>
            </a:r>
            <a:r>
              <a:rPr sz="500" spc="0" dirty="0">
                <a:latin typeface="Calibri"/>
                <a:cs typeface="Calibri"/>
              </a:rPr>
              <a:t>s</a:t>
            </a:r>
            <a:r>
              <a:rPr sz="500" spc="3" dirty="0">
                <a:latin typeface="Calibri"/>
                <a:cs typeface="Calibri"/>
              </a:rPr>
              <a:t> </a:t>
            </a:r>
            <a:r>
              <a:rPr sz="500" spc="-4" dirty="0">
                <a:latin typeface="Calibri"/>
                <a:cs typeface="Calibri"/>
              </a:rPr>
              <a:t>s</a:t>
            </a:r>
            <a:r>
              <a:rPr sz="500" spc="0" dirty="0">
                <a:latin typeface="Calibri"/>
                <a:cs typeface="Calibri"/>
              </a:rPr>
              <a:t>o</a:t>
            </a:r>
            <a:r>
              <a:rPr sz="500" spc="4" dirty="0">
                <a:latin typeface="Calibri"/>
                <a:cs typeface="Calibri"/>
              </a:rPr>
              <a:t>ci</a:t>
            </a:r>
            <a:r>
              <a:rPr sz="500" spc="0" dirty="0">
                <a:latin typeface="Calibri"/>
                <a:cs typeface="Calibri"/>
              </a:rPr>
              <a:t>ety?</a:t>
            </a:r>
            <a:endParaRPr sz="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02004" y="926971"/>
            <a:ext cx="5842127" cy="43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-4" dirty="0">
                <a:latin typeface="Times New Roman"/>
                <a:cs typeface="Times New Roman"/>
              </a:rPr>
              <a:t>Rea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9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tes 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l 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t when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se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1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terials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</a:pP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as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gn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842717"/>
            <a:ext cx="30013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Note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ak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ng Sh</a:t>
            </a:r>
            <a:r>
              <a:rPr sz="1800" spc="-1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: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14" dirty="0">
                <a:latin typeface="Times New Roman"/>
                <a:cs typeface="Times New Roman"/>
              </a:rPr>
              <a:t>d</a:t>
            </a:r>
            <a:r>
              <a:rPr sz="1800" spc="0" dirty="0">
                <a:latin typeface="Times New Roman"/>
                <a:cs typeface="Times New Roman"/>
              </a:rPr>
              <a:t>ing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#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u="sng" spc="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446399"/>
            <a:ext cx="153968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u="sng" spc="4" dirty="0">
                <a:latin typeface="Times New Roman"/>
                <a:cs typeface="Times New Roman"/>
              </a:rPr>
              <a:t>F</a:t>
            </a:r>
            <a:r>
              <a:rPr sz="1500" u="sng" spc="-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l</a:t>
            </a:r>
            <a:r>
              <a:rPr sz="1500" u="sng" spc="4" dirty="0">
                <a:latin typeface="Times New Roman"/>
                <a:cs typeface="Times New Roman"/>
              </a:rPr>
              <a:t>i</a:t>
            </a:r>
            <a:r>
              <a:rPr sz="1500" u="sng" spc="-4" dirty="0">
                <a:latin typeface="Times New Roman"/>
                <a:cs typeface="Times New Roman"/>
              </a:rPr>
              <a:t>c</a:t>
            </a:r>
            <a:r>
              <a:rPr sz="1500" u="sng" spc="0" dirty="0">
                <a:latin typeface="Times New Roman"/>
                <a:cs typeface="Times New Roman"/>
              </a:rPr>
              <a:t>iano</a:t>
            </a:r>
            <a:r>
              <a:rPr sz="1500" u="sng" spc="4" dirty="0">
                <a:latin typeface="Times New Roman"/>
                <a:cs typeface="Times New Roman"/>
              </a:rPr>
              <a:t> </a:t>
            </a:r>
            <a:r>
              <a:rPr sz="1500" u="sng" spc="-4" dirty="0">
                <a:latin typeface="Times New Roman"/>
                <a:cs typeface="Times New Roman"/>
              </a:rPr>
              <a:t>H</a:t>
            </a:r>
            <a:r>
              <a:rPr sz="1500" u="sng" spc="4" dirty="0">
                <a:latin typeface="Times New Roman"/>
                <a:cs typeface="Times New Roman"/>
              </a:rPr>
              <a:t>o</a:t>
            </a:r>
            <a:r>
              <a:rPr sz="1500" u="sng" spc="0" dirty="0">
                <a:latin typeface="Times New Roman"/>
                <a:cs typeface="Times New Roman"/>
              </a:rPr>
              <a:t>la</a:t>
            </a:r>
            <a:r>
              <a:rPr sz="1500" u="sng" spc="-9" dirty="0">
                <a:latin typeface="Times New Roman"/>
                <a:cs typeface="Times New Roman"/>
              </a:rPr>
              <a:t>n</a:t>
            </a:r>
            <a:r>
              <a:rPr sz="1500" u="sng" spc="4" dirty="0">
                <a:latin typeface="Times New Roman"/>
                <a:cs typeface="Times New Roman"/>
              </a:rPr>
              <a:t>d</a:t>
            </a:r>
            <a:r>
              <a:rPr sz="1500" u="sng" spc="-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z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1135" y="2446399"/>
            <a:ext cx="388346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UR</a:t>
            </a:r>
            <a:r>
              <a:rPr sz="1500" spc="1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N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E </a:t>
            </a:r>
            <a:r>
              <a:rPr sz="1500" u="sng" spc="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N01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u="sng" spc="0" dirty="0">
                <a:latin typeface="Times New Roman"/>
                <a:cs typeface="Times New Roman"/>
              </a:rPr>
              <a:t>O</a:t>
            </a:r>
            <a:r>
              <a:rPr sz="1500" u="sng" spc="-4" dirty="0">
                <a:latin typeface="Times New Roman"/>
                <a:cs typeface="Times New Roman"/>
              </a:rPr>
              <a:t>N</a:t>
            </a:r>
            <a:r>
              <a:rPr sz="1500" u="sng" spc="4" dirty="0">
                <a:latin typeface="Times New Roman"/>
                <a:cs typeface="Times New Roman"/>
              </a:rPr>
              <a:t>0</a:t>
            </a:r>
            <a:r>
              <a:rPr sz="1500" u="sng" spc="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011803"/>
            <a:ext cx="5967263" cy="873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Wi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1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to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 way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ke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tra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k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5633"/>
              </a:lnSpc>
            </a:pPr>
            <a:r>
              <a:rPr sz="1500" spc="0" dirty="0">
                <a:latin typeface="Times New Roman"/>
                <a:cs typeface="Times New Roman"/>
              </a:rPr>
              <a:t>m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terial 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rch paper.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You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rd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re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k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what 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have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fo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f</a:t>
            </a:r>
            <a:r>
              <a:rPr sz="1500" spc="0" dirty="0">
                <a:latin typeface="Times New Roman"/>
                <a:cs typeface="Times New Roman"/>
              </a:rPr>
              <a:t>ind </a:t>
            </a:r>
            <a:r>
              <a:rPr sz="1500" spc="-4" dirty="0">
                <a:latin typeface="Times New Roman"/>
                <a:cs typeface="Times New Roman"/>
              </a:rPr>
              <a:t>eac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ie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3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(t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 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f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yo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</a:t>
            </a:r>
            <a:r>
              <a:rPr sz="1500" spc="4" dirty="0">
                <a:latin typeface="Times New Roman"/>
                <a:cs typeface="Times New Roman"/>
              </a:rPr>
              <a:t>ph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).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234432"/>
            <a:ext cx="5983252" cy="65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Di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ion</a:t>
            </a:r>
            <a:r>
              <a:rPr sz="1500" spc="-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:  F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ll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for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bel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w,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ke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ll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6016"/>
              </a:lnSpc>
            </a:pPr>
            <a:r>
              <a:rPr sz="1500" spc="0" dirty="0">
                <a:latin typeface="Times New Roman"/>
                <a:cs typeface="Times New Roman"/>
              </a:rPr>
              <a:t>res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s. 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l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it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bo</a:t>
            </a:r>
            <a:r>
              <a:rPr sz="1500" spc="0" dirty="0">
                <a:latin typeface="Times New Roman"/>
                <a:cs typeface="Times New Roman"/>
              </a:rPr>
              <a:t>th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r,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nn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tat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</a:t>
            </a:r>
            <a:r>
              <a:rPr sz="1500" spc="4" dirty="0">
                <a:latin typeface="Times New Roman"/>
                <a:cs typeface="Times New Roman"/>
              </a:rPr>
              <a:t>ph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512" y="5239002"/>
            <a:ext cx="5724797" cy="23346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630"/>
              </a:lnSpc>
              <a:spcBef>
                <a:spcPts val="81"/>
              </a:spcBef>
            </a:pPr>
            <a:r>
              <a:rPr sz="1500" spc="4" dirty="0">
                <a:latin typeface="Times New Roman"/>
                <a:cs typeface="Times New Roman"/>
              </a:rPr>
              <a:t>1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K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9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sh: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Re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se</a:t>
            </a:r>
            <a:endParaRPr sz="1500">
              <a:latin typeface="Times New Roman"/>
              <a:cs typeface="Times New Roman"/>
            </a:endParaRPr>
          </a:p>
          <a:p>
            <a:pPr marL="12700" marR="17967">
              <a:lnSpc>
                <a:spcPct val="95825"/>
              </a:lnSpc>
              <a:spcBef>
                <a:spcPts val="413"/>
              </a:spcBef>
            </a:pPr>
            <a:r>
              <a:rPr sz="1500" spc="4" dirty="0">
                <a:latin typeface="Times New Roman"/>
                <a:cs typeface="Times New Roman"/>
              </a:rPr>
              <a:t>2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nd</a:t>
            </a:r>
            <a:r>
              <a:rPr sz="1500" spc="-4" dirty="0">
                <a:latin typeface="Times New Roman"/>
                <a:cs typeface="Times New Roman"/>
              </a:rPr>
              <a:t>en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on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(</a:t>
            </a:r>
            <a:r>
              <a:rPr sz="1500" spc="9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s R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1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12700" marR="17967">
              <a:lnSpc>
                <a:spcPct val="95825"/>
              </a:lnSpc>
              <a:spcBef>
                <a:spcPts val="495"/>
              </a:spcBef>
            </a:pPr>
            <a:r>
              <a:rPr sz="1500" spc="4" dirty="0">
                <a:latin typeface="Times New Roman"/>
                <a:cs typeface="Times New Roman"/>
              </a:rPr>
              <a:t>3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[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t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iz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]</a:t>
            </a:r>
            <a:r>
              <a:rPr sz="1500" spc="0" dirty="0">
                <a:latin typeface="Times New Roman"/>
                <a:cs typeface="Times New Roman"/>
              </a:rPr>
              <a:t>: 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st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ee</a:t>
            </a:r>
            <a:r>
              <a:rPr sz="1500" spc="0" dirty="0">
                <a:latin typeface="Times New Roman"/>
                <a:cs typeface="Times New Roman"/>
              </a:rPr>
              <a:t>t.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14" dirty="0">
                <a:latin typeface="Times New Roman"/>
                <a:cs typeface="Times New Roman"/>
              </a:rPr>
              <a:t>o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.,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l.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1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m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07"/>
              </a:spcBef>
            </a:pPr>
            <a:r>
              <a:rPr sz="1500" spc="4" dirty="0">
                <a:latin typeface="Times New Roman"/>
                <a:cs typeface="Times New Roman"/>
              </a:rPr>
              <a:t>4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f 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[t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f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ing</a:t>
            </a:r>
            <a:r>
              <a:rPr sz="1500" spc="-4" dirty="0">
                <a:latin typeface="Times New Roman"/>
                <a:cs typeface="Times New Roman"/>
              </a:rPr>
              <a:t>]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400" i="1" spc="-4" dirty="0">
                <a:latin typeface="Times New Roman"/>
                <a:cs typeface="Times New Roman"/>
              </a:rPr>
              <a:t>B</a:t>
            </a:r>
            <a:r>
              <a:rPr sz="1400" i="1" spc="4" dirty="0">
                <a:latin typeface="Times New Roman"/>
                <a:cs typeface="Times New Roman"/>
              </a:rPr>
              <a:t>ir</a:t>
            </a:r>
            <a:r>
              <a:rPr sz="1400" i="1" spc="-4" dirty="0">
                <a:latin typeface="Times New Roman"/>
                <a:cs typeface="Times New Roman"/>
              </a:rPr>
              <a:t>t</a:t>
            </a:r>
            <a:r>
              <a:rPr sz="1400" i="1" spc="0" dirty="0">
                <a:latin typeface="Times New Roman"/>
                <a:cs typeface="Times New Roman"/>
              </a:rPr>
              <a:t>h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14" dirty="0">
                <a:latin typeface="Times New Roman"/>
                <a:cs typeface="Times New Roman"/>
              </a:rPr>
              <a:t>T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-4" dirty="0">
                <a:latin typeface="Times New Roman"/>
                <a:cs typeface="Times New Roman"/>
              </a:rPr>
              <a:t>ur</a:t>
            </a:r>
            <a:r>
              <a:rPr sz="1400" i="1" spc="4" dirty="0">
                <a:latin typeface="Times New Roman"/>
                <a:cs typeface="Times New Roman"/>
              </a:rPr>
              <a:t>is</a:t>
            </a:r>
            <a:r>
              <a:rPr sz="1400" i="1" spc="-4" dirty="0">
                <a:latin typeface="Times New Roman"/>
                <a:cs typeface="Times New Roman"/>
              </a:rPr>
              <a:t>m</a:t>
            </a:r>
            <a:r>
              <a:rPr sz="1400" i="1" spc="0" dirty="0">
                <a:latin typeface="Times New Roman"/>
                <a:cs typeface="Times New Roman"/>
              </a:rPr>
              <a:t>: </a:t>
            </a:r>
            <a:r>
              <a:rPr sz="1400" i="1" spc="-9" dirty="0">
                <a:latin typeface="Times New Roman"/>
                <a:cs typeface="Times New Roman"/>
              </a:rPr>
              <a:t>A</a:t>
            </a:r>
            <a:r>
              <a:rPr sz="1400" i="1" spc="0" dirty="0">
                <a:latin typeface="Times New Roman"/>
                <a:cs typeface="Times New Roman"/>
              </a:rPr>
              <a:t>n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9" dirty="0">
                <a:latin typeface="Times New Roman"/>
                <a:cs typeface="Times New Roman"/>
              </a:rPr>
              <a:t>Ec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-4" dirty="0">
                <a:latin typeface="Times New Roman"/>
                <a:cs typeface="Times New Roman"/>
              </a:rPr>
              <a:t>n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-4" dirty="0">
                <a:latin typeface="Times New Roman"/>
                <a:cs typeface="Times New Roman"/>
              </a:rPr>
              <a:t>mi</a:t>
            </a:r>
            <a:r>
              <a:rPr sz="1400" i="1" spc="0" dirty="0">
                <a:latin typeface="Times New Roman"/>
                <a:cs typeface="Times New Roman"/>
              </a:rPr>
              <a:t>c </a:t>
            </a:r>
            <a:r>
              <a:rPr sz="1400" i="1" spc="-19" dirty="0">
                <a:latin typeface="Times New Roman"/>
                <a:cs typeface="Times New Roman"/>
              </a:rPr>
              <a:t>W</a:t>
            </a:r>
            <a:r>
              <a:rPr sz="1400" i="1" spc="4" dirty="0">
                <a:latin typeface="Times New Roman"/>
                <a:cs typeface="Times New Roman"/>
              </a:rPr>
              <a:t>i</a:t>
            </a:r>
            <a:r>
              <a:rPr sz="1400" i="1" spc="0" dirty="0">
                <a:latin typeface="Times New Roman"/>
                <a:cs typeface="Times New Roman"/>
              </a:rPr>
              <a:t>n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0" dirty="0">
                <a:latin typeface="Times New Roman"/>
                <a:cs typeface="Times New Roman"/>
              </a:rPr>
              <a:t>for </a:t>
            </a:r>
            <a:r>
              <a:rPr sz="1400" i="1" spc="4" dirty="0">
                <a:latin typeface="Times New Roman"/>
                <a:cs typeface="Times New Roman"/>
              </a:rPr>
              <a:t>th</a:t>
            </a:r>
            <a:r>
              <a:rPr sz="1400" i="1" spc="0" dirty="0">
                <a:latin typeface="Times New Roman"/>
                <a:cs typeface="Times New Roman"/>
              </a:rPr>
              <a:t>e </a:t>
            </a:r>
            <a:r>
              <a:rPr sz="1400" i="1" spc="-19" dirty="0">
                <a:latin typeface="Times New Roman"/>
                <a:cs typeface="Times New Roman"/>
              </a:rPr>
              <a:t>U</a:t>
            </a:r>
            <a:r>
              <a:rPr sz="1400" i="1" spc="4" dirty="0">
                <a:latin typeface="Times New Roman"/>
                <a:cs typeface="Times New Roman"/>
              </a:rPr>
              <a:t>S</a:t>
            </a:r>
            <a:r>
              <a:rPr sz="1400" i="1" spc="0" dirty="0">
                <a:latin typeface="Times New Roman"/>
                <a:cs typeface="Times New Roman"/>
              </a:rPr>
              <a:t>.,</a:t>
            </a:r>
            <a:r>
              <a:rPr sz="1400" i="1" spc="-4" dirty="0">
                <a:latin typeface="Times New Roman"/>
                <a:cs typeface="Times New Roman"/>
              </a:rPr>
              <a:t> </a:t>
            </a:r>
            <a:r>
              <a:rPr sz="1400" i="1" spc="0" dirty="0">
                <a:latin typeface="Times New Roman"/>
                <a:cs typeface="Times New Roman"/>
              </a:rPr>
              <a:t>T</a:t>
            </a:r>
            <a:r>
              <a:rPr sz="1400" i="1" spc="-9" dirty="0">
                <a:latin typeface="Times New Roman"/>
                <a:cs typeface="Times New Roman"/>
              </a:rPr>
              <a:t>o</a:t>
            </a:r>
            <a:r>
              <a:rPr sz="1400" i="1" spc="4" dirty="0">
                <a:latin typeface="Times New Roman"/>
                <a:cs typeface="Times New Roman"/>
              </a:rPr>
              <a:t>da</a:t>
            </a:r>
            <a:r>
              <a:rPr sz="1400" i="1" spc="0" dirty="0">
                <a:latin typeface="Times New Roman"/>
                <a:cs typeface="Times New Roman"/>
              </a:rPr>
              <a:t>y</a:t>
            </a:r>
            <a:r>
              <a:rPr sz="1400" i="1" spc="-14" dirty="0">
                <a:latin typeface="Times New Roman"/>
                <a:cs typeface="Times New Roman"/>
              </a:rPr>
              <a:t> </a:t>
            </a:r>
            <a:r>
              <a:rPr sz="1400" i="1" spc="-4" dirty="0">
                <a:latin typeface="Times New Roman"/>
                <a:cs typeface="Times New Roman"/>
              </a:rPr>
              <a:t>a</a:t>
            </a:r>
            <a:r>
              <a:rPr sz="1400" i="1" spc="4" dirty="0">
                <a:latin typeface="Times New Roman"/>
                <a:cs typeface="Times New Roman"/>
              </a:rPr>
              <a:t>n</a:t>
            </a:r>
            <a:r>
              <a:rPr sz="1400" i="1" spc="0" dirty="0">
                <a:latin typeface="Times New Roman"/>
                <a:cs typeface="Times New Roman"/>
              </a:rPr>
              <a:t>d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14" dirty="0">
                <a:latin typeface="Times New Roman"/>
                <a:cs typeface="Times New Roman"/>
              </a:rPr>
              <a:t>T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-4" dirty="0">
                <a:latin typeface="Times New Roman"/>
                <a:cs typeface="Times New Roman"/>
              </a:rPr>
              <a:t>mo</a:t>
            </a:r>
            <a:r>
              <a:rPr sz="1400" i="1" spc="4" dirty="0">
                <a:latin typeface="Times New Roman"/>
                <a:cs typeface="Times New Roman"/>
              </a:rPr>
              <a:t>r</a:t>
            </a:r>
            <a:r>
              <a:rPr sz="1400" i="1" spc="-4" dirty="0">
                <a:latin typeface="Times New Roman"/>
                <a:cs typeface="Times New Roman"/>
              </a:rPr>
              <a:t>r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0" dirty="0">
                <a:latin typeface="Times New Roman"/>
                <a:cs typeface="Times New Roman"/>
              </a:rPr>
              <a:t>w</a:t>
            </a:r>
            <a:endParaRPr sz="1400">
              <a:latin typeface="Times New Roman"/>
              <a:cs typeface="Times New Roman"/>
            </a:endParaRPr>
          </a:p>
          <a:p>
            <a:pPr marL="43180" marR="17967">
              <a:lnSpc>
                <a:spcPct val="95825"/>
              </a:lnSpc>
              <a:spcBef>
                <a:spcPts val="490"/>
              </a:spcBef>
            </a:pPr>
            <a:r>
              <a:rPr sz="1500" spc="4" dirty="0">
                <a:latin typeface="Times New Roman"/>
                <a:cs typeface="Times New Roman"/>
              </a:rPr>
              <a:t>5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22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Year Wr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36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2</a:t>
            </a:r>
            <a:r>
              <a:rPr sz="1500" spc="4" dirty="0">
                <a:latin typeface="Times New Roman"/>
                <a:cs typeface="Times New Roman"/>
              </a:rPr>
              <a:t>1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201</a:t>
            </a:r>
            <a:r>
              <a:rPr sz="1500" spc="0" dirty="0"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  <a:p>
            <a:pPr marL="12700" marR="17967">
              <a:lnSpc>
                <a:spcPct val="95825"/>
              </a:lnSpc>
              <a:spcBef>
                <a:spcPts val="507"/>
              </a:spcBef>
            </a:pPr>
            <a:r>
              <a:rPr sz="1500" spc="4" dirty="0">
                <a:latin typeface="Times New Roman"/>
                <a:cs typeface="Times New Roman"/>
              </a:rPr>
              <a:t>6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s: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 marR="78145">
              <a:lnSpc>
                <a:spcPct val="96208"/>
              </a:lnSpc>
              <a:spcBef>
                <a:spcPts val="495"/>
              </a:spcBef>
            </a:pPr>
            <a:r>
              <a:rPr sz="1500" spc="4" dirty="0">
                <a:latin typeface="Times New Roman"/>
                <a:cs typeface="Times New Roman"/>
              </a:rPr>
              <a:t>7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RL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4" dirty="0">
                <a:latin typeface="Times New Roman"/>
                <a:cs typeface="Times New Roman"/>
              </a:rPr>
              <a:t> h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:</a:t>
            </a:r>
            <a:r>
              <a:rPr sz="1500" spc="-9" dirty="0">
                <a:latin typeface="Times New Roman"/>
                <a:cs typeface="Times New Roman"/>
              </a:rPr>
              <a:t>/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/ww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w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.</a:t>
            </a:r>
            <a:r>
              <a:rPr sz="1500" spc="-9" dirty="0">
                <a:latin typeface="Times New Roman"/>
                <a:cs typeface="Times New Roman"/>
                <a:hlinkClick r:id="rId2"/>
              </a:rPr>
              <a:t>a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o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l.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c</a:t>
            </a:r>
            <a:r>
              <a:rPr sz="1500" spc="14" dirty="0">
                <a:latin typeface="Times New Roman"/>
                <a:cs typeface="Times New Roman"/>
                <a:hlinkClick r:id="rId2"/>
              </a:rPr>
              <a:t>o</a:t>
            </a:r>
            <a:r>
              <a:rPr sz="1500" spc="-14" dirty="0">
                <a:latin typeface="Times New Roman"/>
                <a:cs typeface="Times New Roman"/>
                <a:hlinkClick r:id="rId2"/>
              </a:rPr>
              <a:t>m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/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201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3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/03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/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21</a:t>
            </a:r>
            <a:r>
              <a:rPr sz="1500" spc="-9" dirty="0">
                <a:latin typeface="Times New Roman"/>
                <a:cs typeface="Times New Roman"/>
                <a:hlinkClick r:id="rId2"/>
              </a:rPr>
              <a:t>/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b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irt</a:t>
            </a:r>
            <a:r>
              <a:rPr sz="1500" spc="9" dirty="0">
                <a:latin typeface="Times New Roman"/>
                <a:cs typeface="Times New Roman"/>
                <a:hlinkClick r:id="rId2"/>
              </a:rPr>
              <a:t>h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-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tou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r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i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s</a:t>
            </a:r>
            <a:r>
              <a:rPr sz="1500" spc="-9" dirty="0">
                <a:latin typeface="Times New Roman"/>
                <a:cs typeface="Times New Roman"/>
                <a:hlinkClick r:id="rId2"/>
              </a:rPr>
              <a:t>m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-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c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h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i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n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e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se-</a:t>
            </a:r>
            <a:r>
              <a:rPr sz="1500" spc="0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9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-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ie</a:t>
            </a:r>
            <a:r>
              <a:rPr sz="1500" spc="4" dirty="0">
                <a:latin typeface="Times New Roman"/>
                <a:cs typeface="Times New Roman"/>
              </a:rPr>
              <a:t>s-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c-g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wt</a:t>
            </a:r>
            <a:r>
              <a:rPr sz="1500" spc="-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/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990904" y="920496"/>
            <a:ext cx="1207008" cy="0"/>
          </a:xfrm>
          <a:custGeom>
            <a:avLst/>
            <a:gdLst/>
            <a:ahLst/>
            <a:cxnLst/>
            <a:rect l="l" t="t" r="r" b="b"/>
            <a:pathLst>
              <a:path w="1207008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0054" y="920496"/>
            <a:ext cx="1435862" cy="0"/>
          </a:xfrm>
          <a:custGeom>
            <a:avLst/>
            <a:gdLst/>
            <a:ahLst/>
            <a:cxnLst/>
            <a:rect l="l" t="t" r="r" b="b"/>
            <a:pathLst>
              <a:path w="1435862">
                <a:moveTo>
                  <a:pt x="0" y="0"/>
                </a:moveTo>
                <a:lnTo>
                  <a:pt x="143586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8235" y="920496"/>
            <a:ext cx="1243888" cy="0"/>
          </a:xfrm>
          <a:custGeom>
            <a:avLst/>
            <a:gdLst/>
            <a:ahLst/>
            <a:cxnLst/>
            <a:rect l="l" t="t" r="r" b="b"/>
            <a:pathLst>
              <a:path w="1243888">
                <a:moveTo>
                  <a:pt x="0" y="0"/>
                </a:moveTo>
                <a:lnTo>
                  <a:pt x="124388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14265" y="920496"/>
            <a:ext cx="2008886" cy="0"/>
          </a:xfrm>
          <a:custGeom>
            <a:avLst/>
            <a:gdLst/>
            <a:ahLst/>
            <a:cxnLst/>
            <a:rect l="l" t="t" r="r" b="b"/>
            <a:pathLst>
              <a:path w="2008886">
                <a:moveTo>
                  <a:pt x="0" y="0"/>
                </a:moveTo>
                <a:lnTo>
                  <a:pt x="200888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0904" y="1624838"/>
            <a:ext cx="1207008" cy="0"/>
          </a:xfrm>
          <a:custGeom>
            <a:avLst/>
            <a:gdLst/>
            <a:ahLst/>
            <a:cxnLst/>
            <a:rect l="l" t="t" r="r" b="b"/>
            <a:pathLst>
              <a:path w="1207008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10054" y="1624838"/>
            <a:ext cx="1435862" cy="0"/>
          </a:xfrm>
          <a:custGeom>
            <a:avLst/>
            <a:gdLst/>
            <a:ahLst/>
            <a:cxnLst/>
            <a:rect l="l" t="t" r="r" b="b"/>
            <a:pathLst>
              <a:path w="1435862">
                <a:moveTo>
                  <a:pt x="0" y="0"/>
                </a:moveTo>
                <a:lnTo>
                  <a:pt x="143586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58235" y="1624838"/>
            <a:ext cx="1243888" cy="0"/>
          </a:xfrm>
          <a:custGeom>
            <a:avLst/>
            <a:gdLst/>
            <a:ahLst/>
            <a:cxnLst/>
            <a:rect l="l" t="t" r="r" b="b"/>
            <a:pathLst>
              <a:path w="1243888">
                <a:moveTo>
                  <a:pt x="0" y="0"/>
                </a:moveTo>
                <a:lnTo>
                  <a:pt x="12438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14265" y="1624838"/>
            <a:ext cx="2008886" cy="0"/>
          </a:xfrm>
          <a:custGeom>
            <a:avLst/>
            <a:gdLst/>
            <a:ahLst/>
            <a:cxnLst/>
            <a:rect l="l" t="t" r="r" b="b"/>
            <a:pathLst>
              <a:path w="2008886">
                <a:moveTo>
                  <a:pt x="0" y="0"/>
                </a:moveTo>
                <a:lnTo>
                  <a:pt x="200888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4808" y="914400"/>
            <a:ext cx="0" cy="3534791"/>
          </a:xfrm>
          <a:custGeom>
            <a:avLst/>
            <a:gdLst/>
            <a:ahLst/>
            <a:cxnLst/>
            <a:rect l="l" t="t" r="r" b="b"/>
            <a:pathLst>
              <a:path h="3534791">
                <a:moveTo>
                  <a:pt x="0" y="0"/>
                </a:moveTo>
                <a:lnTo>
                  <a:pt x="0" y="3534791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90904" y="4443095"/>
            <a:ext cx="1207008" cy="0"/>
          </a:xfrm>
          <a:custGeom>
            <a:avLst/>
            <a:gdLst/>
            <a:ahLst/>
            <a:cxnLst/>
            <a:rect l="l" t="t" r="r" b="b"/>
            <a:pathLst>
              <a:path w="1207008">
                <a:moveTo>
                  <a:pt x="0" y="0"/>
                </a:moveTo>
                <a:lnTo>
                  <a:pt x="120700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03958" y="914399"/>
            <a:ext cx="0" cy="3534791"/>
          </a:xfrm>
          <a:custGeom>
            <a:avLst/>
            <a:gdLst/>
            <a:ahLst/>
            <a:cxnLst/>
            <a:rect l="l" t="t" r="r" b="b"/>
            <a:pathLst>
              <a:path h="3534791">
                <a:moveTo>
                  <a:pt x="0" y="0"/>
                </a:moveTo>
                <a:lnTo>
                  <a:pt x="0" y="3534791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10054" y="4443095"/>
            <a:ext cx="1435862" cy="0"/>
          </a:xfrm>
          <a:custGeom>
            <a:avLst/>
            <a:gdLst/>
            <a:ahLst/>
            <a:cxnLst/>
            <a:rect l="l" t="t" r="r" b="b"/>
            <a:pathLst>
              <a:path w="1435862">
                <a:moveTo>
                  <a:pt x="0" y="0"/>
                </a:moveTo>
                <a:lnTo>
                  <a:pt x="143586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52138" y="914400"/>
            <a:ext cx="0" cy="3534790"/>
          </a:xfrm>
          <a:custGeom>
            <a:avLst/>
            <a:gdLst/>
            <a:ahLst/>
            <a:cxnLst/>
            <a:rect l="l" t="t" r="r" b="b"/>
            <a:pathLst>
              <a:path h="3534790">
                <a:moveTo>
                  <a:pt x="0" y="0"/>
                </a:moveTo>
                <a:lnTo>
                  <a:pt x="0" y="353479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58235" y="4443095"/>
            <a:ext cx="1243888" cy="0"/>
          </a:xfrm>
          <a:custGeom>
            <a:avLst/>
            <a:gdLst/>
            <a:ahLst/>
            <a:cxnLst/>
            <a:rect l="l" t="t" r="r" b="b"/>
            <a:pathLst>
              <a:path w="1243888">
                <a:moveTo>
                  <a:pt x="0" y="0"/>
                </a:moveTo>
                <a:lnTo>
                  <a:pt x="12438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08168" y="914400"/>
            <a:ext cx="0" cy="3534790"/>
          </a:xfrm>
          <a:custGeom>
            <a:avLst/>
            <a:gdLst/>
            <a:ahLst/>
            <a:cxnLst/>
            <a:rect l="l" t="t" r="r" b="b"/>
            <a:pathLst>
              <a:path h="3534790">
                <a:moveTo>
                  <a:pt x="0" y="0"/>
                </a:moveTo>
                <a:lnTo>
                  <a:pt x="0" y="353479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14265" y="4443095"/>
            <a:ext cx="2008886" cy="0"/>
          </a:xfrm>
          <a:custGeom>
            <a:avLst/>
            <a:gdLst/>
            <a:ahLst/>
            <a:cxnLst/>
            <a:rect l="l" t="t" r="r" b="b"/>
            <a:pathLst>
              <a:path w="2008886">
                <a:moveTo>
                  <a:pt x="0" y="0"/>
                </a:moveTo>
                <a:lnTo>
                  <a:pt x="200888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29374" y="914399"/>
            <a:ext cx="0" cy="3534791"/>
          </a:xfrm>
          <a:custGeom>
            <a:avLst/>
            <a:gdLst/>
            <a:ahLst/>
            <a:cxnLst/>
            <a:rect l="l" t="t" r="r" b="b"/>
            <a:pathLst>
              <a:path h="3534791">
                <a:moveTo>
                  <a:pt x="0" y="0"/>
                </a:moveTo>
                <a:lnTo>
                  <a:pt x="0" y="3534791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2004" y="4805932"/>
            <a:ext cx="599262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icl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it </a:t>
            </a:r>
            <a:r>
              <a:rPr sz="1500" spc="-4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gh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1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 ab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t t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5025388"/>
            <a:ext cx="1826005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tabLst>
                <a:tab pos="1778000" algn="l"/>
              </a:tabLst>
            </a:pPr>
            <a:r>
              <a:rPr sz="1500" dirty="0">
                <a:latin typeface="Times New Roman"/>
                <a:cs typeface="Times New Roman"/>
              </a:rPr>
              <a:t>s</a:t>
            </a:r>
            <a:r>
              <a:rPr sz="1500" spc="9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je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r? </a:t>
            </a:r>
            <a:r>
              <a:rPr sz="1500" spc="1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u="sng" spc="0" dirty="0"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3583" y="5025388"/>
            <a:ext cx="220238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x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mp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if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5610858"/>
            <a:ext cx="485743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icle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ly</a:t>
            </a:r>
            <a:r>
              <a:rPr sz="1500" spc="1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a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ted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?  Ou</a:t>
            </a:r>
            <a:r>
              <a:rPr sz="1500" spc="4" dirty="0">
                <a:latin typeface="Times New Roman"/>
                <a:cs typeface="Times New Roman"/>
              </a:rPr>
              <a:t>td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ted,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2</a:t>
            </a:r>
            <a:r>
              <a:rPr sz="1500" spc="4" dirty="0">
                <a:latin typeface="Times New Roman"/>
                <a:cs typeface="Times New Roman"/>
              </a:rPr>
              <a:t>013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6196074"/>
            <a:ext cx="343668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 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rep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tab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? Y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6761478"/>
            <a:ext cx="2221483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is </a:t>
            </a:r>
            <a:r>
              <a:rPr sz="1500" spc="-4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-4" dirty="0">
                <a:latin typeface="Times New Roman"/>
                <a:cs typeface="Times New Roman"/>
              </a:rPr>
              <a:t>ca</a:t>
            </a:r>
            <a:r>
              <a:rPr sz="1500" spc="4" dirty="0">
                <a:latin typeface="Times New Roman"/>
                <a:cs typeface="Times New Roman"/>
              </a:rPr>
              <a:t>de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1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c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7389747"/>
            <a:ext cx="566515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Ot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 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po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f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: </a:t>
            </a:r>
            <a:r>
              <a:rPr sz="1500" spc="-4" dirty="0">
                <a:latin typeface="Times New Roman"/>
                <a:cs typeface="Times New Roman"/>
              </a:rPr>
              <a:t>Re</a:t>
            </a:r>
            <a:r>
              <a:rPr sz="1500" spc="0" dirty="0">
                <a:latin typeface="Times New Roman"/>
                <a:cs typeface="Times New Roman"/>
              </a:rPr>
              <a:t>fer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s and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op</a:t>
            </a:r>
            <a:r>
              <a:rPr sz="1500" spc="0" dirty="0">
                <a:latin typeface="Times New Roman"/>
                <a:cs typeface="Times New Roman"/>
              </a:rPr>
              <a:t>ic.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4808" y="920496"/>
            <a:ext cx="1219149" cy="704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9"/>
              </a:spcBef>
            </a:pPr>
            <a:endParaRPr sz="1000"/>
          </a:p>
          <a:p>
            <a:pPr marL="362487" marR="363872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M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in</a:t>
            </a:r>
            <a:endParaRPr sz="1500">
              <a:latin typeface="Times New Roman"/>
              <a:cs typeface="Times New Roman"/>
            </a:endParaRPr>
          </a:p>
          <a:p>
            <a:pPr marL="85788" marR="84213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I</a:t>
            </a:r>
            <a:r>
              <a:rPr sz="1500" b="1" spc="9" dirty="0">
                <a:latin typeface="Times New Roman"/>
                <a:cs typeface="Times New Roman"/>
              </a:rPr>
              <a:t>d</a:t>
            </a:r>
            <a:r>
              <a:rPr sz="1500" b="1" spc="-4" dirty="0">
                <a:latin typeface="Times New Roman"/>
                <a:cs typeface="Times New Roman"/>
              </a:rPr>
              <a:t>e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r>
              <a:rPr sz="1500" b="1" spc="4" dirty="0">
                <a:latin typeface="Times New Roman"/>
                <a:cs typeface="Times New Roman"/>
              </a:rPr>
              <a:t>/</a:t>
            </a:r>
            <a:r>
              <a:rPr sz="1500" b="1" spc="-14" dirty="0">
                <a:latin typeface="Times New Roman"/>
                <a:cs typeface="Times New Roman"/>
              </a:rPr>
              <a:t>P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0" dirty="0">
                <a:latin typeface="Times New Roman"/>
                <a:cs typeface="Times New Roman"/>
              </a:rPr>
              <a:t>ints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3958" y="920496"/>
            <a:ext cx="1448180" cy="704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9"/>
              </a:spcBef>
            </a:pPr>
            <a:endParaRPr sz="1000"/>
          </a:p>
          <a:p>
            <a:pPr marL="300608">
              <a:lnSpc>
                <a:spcPct val="95825"/>
              </a:lnSpc>
            </a:pPr>
            <a:r>
              <a:rPr sz="1500" b="1" spc="14" dirty="0">
                <a:latin typeface="Times New Roman"/>
                <a:cs typeface="Times New Roman"/>
              </a:rPr>
              <a:t>I</a:t>
            </a:r>
            <a:r>
              <a:rPr sz="1500" b="1" spc="-25" dirty="0">
                <a:latin typeface="Times New Roman"/>
                <a:cs typeface="Times New Roman"/>
              </a:rPr>
              <a:t>m</a:t>
            </a:r>
            <a:r>
              <a:rPr sz="1500" b="1" spc="4" dirty="0">
                <a:latin typeface="Times New Roman"/>
                <a:cs typeface="Times New Roman"/>
              </a:rPr>
              <a:t>po</a:t>
            </a:r>
            <a:r>
              <a:rPr sz="1500" b="1" spc="-4" dirty="0">
                <a:latin typeface="Times New Roman"/>
                <a:cs typeface="Times New Roman"/>
              </a:rPr>
              <a:t>r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9" dirty="0">
                <a:latin typeface="Times New Roman"/>
                <a:cs typeface="Times New Roman"/>
              </a:rPr>
              <a:t>a</a:t>
            </a:r>
            <a:r>
              <a:rPr sz="1500" b="1" spc="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  <a:p>
            <a:pPr marL="274700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Qu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-4" dirty="0">
                <a:latin typeface="Times New Roman"/>
                <a:cs typeface="Times New Roman"/>
              </a:rPr>
              <a:t>t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-4" dirty="0">
                <a:latin typeface="Times New Roman"/>
                <a:cs typeface="Times New Roman"/>
              </a:rPr>
              <a:t>i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-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2138" y="920496"/>
            <a:ext cx="1256030" cy="704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9"/>
              </a:spcBef>
            </a:pPr>
            <a:endParaRPr sz="1000"/>
          </a:p>
          <a:p>
            <a:pPr marL="136986" marR="139907" algn="ctr">
              <a:lnSpc>
                <a:spcPct val="95825"/>
              </a:lnSpc>
            </a:pPr>
            <a:r>
              <a:rPr sz="1500" b="1" spc="4" dirty="0">
                <a:latin typeface="Times New Roman"/>
                <a:cs typeface="Times New Roman"/>
              </a:rPr>
              <a:t>Su</a:t>
            </a:r>
            <a:r>
              <a:rPr sz="1500" b="1" spc="-4" dirty="0">
                <a:latin typeface="Times New Roman"/>
                <a:cs typeface="Times New Roman"/>
              </a:rPr>
              <a:t>p</a:t>
            </a:r>
            <a:r>
              <a:rPr sz="1500" b="1" spc="4" dirty="0">
                <a:latin typeface="Times New Roman"/>
                <a:cs typeface="Times New Roman"/>
              </a:rPr>
              <a:t>po</a:t>
            </a:r>
            <a:r>
              <a:rPr sz="1500" b="1" spc="-4" dirty="0">
                <a:latin typeface="Times New Roman"/>
                <a:cs typeface="Times New Roman"/>
              </a:rPr>
              <a:t>rt</a:t>
            </a:r>
            <a:r>
              <a:rPr sz="1500" b="1" spc="0" dirty="0">
                <a:latin typeface="Times New Roman"/>
                <a:cs typeface="Times New Roman"/>
              </a:rPr>
              <a:t>ing</a:t>
            </a:r>
            <a:endParaRPr sz="1500">
              <a:latin typeface="Times New Roman"/>
              <a:cs typeface="Times New Roman"/>
            </a:endParaRPr>
          </a:p>
          <a:p>
            <a:pPr marL="320484" marR="320166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D</a:t>
            </a:r>
            <a:r>
              <a:rPr sz="1500" b="1" spc="-9" dirty="0">
                <a:latin typeface="Times New Roman"/>
                <a:cs typeface="Times New Roman"/>
              </a:rPr>
              <a:t>e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9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i</a:t>
            </a:r>
            <a:r>
              <a:rPr sz="1500" b="1" spc="4" dirty="0">
                <a:latin typeface="Times New Roman"/>
                <a:cs typeface="Times New Roman"/>
              </a:rPr>
              <a:t>l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8168" y="920496"/>
            <a:ext cx="2021205" cy="7043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49"/>
              </a:spcBef>
            </a:pPr>
            <a:endParaRPr sz="1000"/>
          </a:p>
          <a:p>
            <a:pPr marL="229950" marR="230522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R</a:t>
            </a:r>
            <a:r>
              <a:rPr sz="1500" b="1" spc="-9" dirty="0">
                <a:latin typeface="Times New Roman"/>
                <a:cs typeface="Times New Roman"/>
              </a:rPr>
              <a:t>e</a:t>
            </a:r>
            <a:r>
              <a:rPr sz="1500" b="1" spc="0" dirty="0">
                <a:latin typeface="Times New Roman"/>
                <a:cs typeface="Times New Roman"/>
              </a:rPr>
              <a:t>lev</a:t>
            </a:r>
            <a:r>
              <a:rPr sz="1500" b="1" spc="4" dirty="0">
                <a:latin typeface="Times New Roman"/>
                <a:cs typeface="Times New Roman"/>
              </a:rPr>
              <a:t>an</a:t>
            </a:r>
            <a:r>
              <a:rPr sz="1500" b="1" spc="-4" dirty="0">
                <a:latin typeface="Times New Roman"/>
                <a:cs typeface="Times New Roman"/>
              </a:rPr>
              <a:t>c</a:t>
            </a:r>
            <a:r>
              <a:rPr sz="1500" b="1" spc="0" dirty="0">
                <a:latin typeface="Times New Roman"/>
                <a:cs typeface="Times New Roman"/>
              </a:rPr>
              <a:t>e</a:t>
            </a:r>
            <a:r>
              <a:rPr sz="1500" b="1" spc="-4" dirty="0">
                <a:latin typeface="Times New Roman"/>
                <a:cs typeface="Times New Roman"/>
              </a:rPr>
              <a:t> </a:t>
            </a:r>
            <a:r>
              <a:rPr sz="1500" b="1" spc="0" dirty="0">
                <a:latin typeface="Times New Roman"/>
                <a:cs typeface="Times New Roman"/>
              </a:rPr>
              <a:t>to</a:t>
            </a:r>
            <a:r>
              <a:rPr sz="1500" b="1" spc="4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latin typeface="Times New Roman"/>
                <a:cs typeface="Times New Roman"/>
              </a:rPr>
              <a:t>Y</a:t>
            </a:r>
            <a:r>
              <a:rPr sz="1500" b="1" spc="4" dirty="0">
                <a:latin typeface="Times New Roman"/>
                <a:cs typeface="Times New Roman"/>
              </a:rPr>
              <a:t>ou</a:t>
            </a:r>
            <a:r>
              <a:rPr sz="1500" b="1" spc="0" dirty="0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  <a:p>
            <a:pPr marL="507936" marR="507746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As</a:t>
            </a:r>
            <a:r>
              <a:rPr sz="1500" b="1" spc="4" dirty="0">
                <a:latin typeface="Times New Roman"/>
                <a:cs typeface="Times New Roman"/>
              </a:rPr>
              <a:t>s</a:t>
            </a:r>
            <a:r>
              <a:rPr sz="1500" b="1" spc="0" dirty="0">
                <a:latin typeface="Times New Roman"/>
                <a:cs typeface="Times New Roman"/>
              </a:rPr>
              <a:t>ign</a:t>
            </a:r>
            <a:r>
              <a:rPr sz="1500" b="1" spc="-9" dirty="0">
                <a:latin typeface="Times New Roman"/>
                <a:cs typeface="Times New Roman"/>
              </a:rPr>
              <a:t>m</a:t>
            </a:r>
            <a:r>
              <a:rPr sz="1500" b="1" spc="-4" dirty="0">
                <a:latin typeface="Times New Roman"/>
                <a:cs typeface="Times New Roman"/>
              </a:rPr>
              <a:t>e</a:t>
            </a:r>
            <a:r>
              <a:rPr sz="1500" b="1" spc="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808" y="1624838"/>
            <a:ext cx="1219149" cy="2818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157" marR="57305" indent="-228600">
              <a:lnSpc>
                <a:spcPct val="95729"/>
              </a:lnSpc>
              <a:spcBef>
                <a:spcPts val="459"/>
              </a:spcBef>
              <a:tabLst>
                <a:tab pos="520700" algn="l"/>
              </a:tabLst>
            </a:pPr>
            <a:r>
              <a:rPr sz="1000" spc="0" dirty="0">
                <a:latin typeface="Times New Roman"/>
                <a:cs typeface="Times New Roman"/>
              </a:rPr>
              <a:t>●	</a:t>
            </a:r>
            <a:r>
              <a:rPr sz="1000" spc="4" dirty="0">
                <a:latin typeface="Times New Roman"/>
                <a:cs typeface="Times New Roman"/>
              </a:rPr>
              <a:t>W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ich</a:t>
            </a:r>
            <a:r>
              <a:rPr sz="1000" spc="-31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f A</a:t>
            </a:r>
            <a:r>
              <a:rPr sz="1000" spc="-4" dirty="0">
                <a:latin typeface="Times New Roman"/>
                <a:cs typeface="Times New Roman"/>
              </a:rPr>
              <a:t>m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icas 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mm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0" dirty="0">
                <a:latin typeface="Times New Roman"/>
                <a:cs typeface="Times New Roman"/>
              </a:rPr>
              <a:t>s a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7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7" dirty="0">
                <a:latin typeface="Times New Roman"/>
                <a:cs typeface="Times New Roman"/>
              </a:rPr>
              <a:t> 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t i</a:t>
            </a:r>
            <a:r>
              <a:rPr sz="1000" spc="-4" dirty="0">
                <a:latin typeface="Times New Roman"/>
                <a:cs typeface="Times New Roman"/>
              </a:rPr>
              <a:t>nn</a:t>
            </a:r>
            <a:r>
              <a:rPr sz="1000" spc="1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v</a:t>
            </a:r>
            <a:r>
              <a:rPr sz="1000" spc="0" dirty="0">
                <a:latin typeface="Times New Roman"/>
                <a:cs typeface="Times New Roman"/>
              </a:rPr>
              <a:t>at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v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3958" y="1624838"/>
            <a:ext cx="1448180" cy="2818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588" marR="54027" indent="-228600">
              <a:lnSpc>
                <a:spcPct val="96016"/>
              </a:lnSpc>
              <a:spcBef>
                <a:spcPts val="455"/>
              </a:spcBef>
              <a:tabLst>
                <a:tab pos="520700" algn="l"/>
              </a:tabLst>
            </a:pPr>
            <a:r>
              <a:rPr sz="1000" spc="0" dirty="0">
                <a:latin typeface="Times New Roman"/>
                <a:cs typeface="Times New Roman"/>
              </a:rPr>
              <a:t>●	</a:t>
            </a:r>
            <a:r>
              <a:rPr sz="1000" spc="-9" dirty="0">
                <a:latin typeface="Times New Roman"/>
                <a:cs typeface="Times New Roman"/>
              </a:rPr>
              <a:t>A</a:t>
            </a:r>
            <a:r>
              <a:rPr sz="1000" spc="0" dirty="0">
                <a:latin typeface="Times New Roman"/>
                <a:cs typeface="Times New Roman"/>
              </a:rPr>
              <a:t>c</a:t>
            </a:r>
            <a:r>
              <a:rPr sz="1000" spc="4" dirty="0">
                <a:latin typeface="Times New Roman"/>
                <a:cs typeface="Times New Roman"/>
              </a:rPr>
              <a:t>cord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g</a:t>
            </a:r>
            <a:r>
              <a:rPr sz="1000" spc="-47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to</a:t>
            </a:r>
            <a:r>
              <a:rPr sz="1000" spc="-2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 De</a:t>
            </a:r>
            <a:r>
              <a:rPr sz="1000" spc="9" dirty="0">
                <a:latin typeface="Times New Roman"/>
                <a:cs typeface="Times New Roman"/>
              </a:rPr>
              <a:t>p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47" dirty="0">
                <a:latin typeface="Times New Roman"/>
                <a:cs typeface="Times New Roman"/>
              </a:rPr>
              <a:t> </a:t>
            </a:r>
            <a:r>
              <a:rPr sz="1000" spc="19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f E</a:t>
            </a:r>
            <a:r>
              <a:rPr sz="1000" spc="4" dirty="0">
                <a:latin typeface="Times New Roman"/>
                <a:cs typeface="Times New Roman"/>
              </a:rPr>
              <a:t>d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0" dirty="0">
                <a:latin typeface="Times New Roman"/>
                <a:cs typeface="Times New Roman"/>
              </a:rPr>
              <a:t>c</a:t>
            </a:r>
            <a:r>
              <a:rPr sz="1000" spc="4" dirty="0">
                <a:latin typeface="Times New Roman"/>
                <a:cs typeface="Times New Roman"/>
              </a:rPr>
              <a:t>a</a:t>
            </a:r>
            <a:r>
              <a:rPr sz="1000" spc="0" dirty="0">
                <a:latin typeface="Times New Roman"/>
                <a:cs typeface="Times New Roman"/>
              </a:rPr>
              <a:t>ti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,</a:t>
            </a:r>
            <a:endParaRPr sz="1000">
              <a:latin typeface="Times New Roman"/>
              <a:cs typeface="Times New Roman"/>
            </a:endParaRPr>
          </a:p>
          <a:p>
            <a:pPr marL="521588" marR="85397">
              <a:lnSpc>
                <a:spcPts val="1150"/>
              </a:lnSpc>
              <a:spcBef>
                <a:spcPts val="57"/>
              </a:spcBef>
            </a:pP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4" dirty="0">
                <a:latin typeface="Times New Roman"/>
                <a:cs typeface="Times New Roman"/>
              </a:rPr>
              <a:t>i</a:t>
            </a:r>
            <a:r>
              <a:rPr sz="1000" spc="0" dirty="0">
                <a:latin typeface="Times New Roman"/>
                <a:cs typeface="Times New Roman"/>
              </a:rPr>
              <a:t>an A</a:t>
            </a:r>
            <a:r>
              <a:rPr sz="1000" spc="-4" dirty="0">
                <a:latin typeface="Times New Roman"/>
                <a:cs typeface="Times New Roman"/>
              </a:rPr>
              <a:t>m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ic</a:t>
            </a:r>
            <a:r>
              <a:rPr sz="1000" spc="14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s</a:t>
            </a:r>
            <a:r>
              <a:rPr sz="1000" spc="-43" dirty="0">
                <a:latin typeface="Times New Roman"/>
                <a:cs typeface="Times New Roman"/>
              </a:rPr>
              <a:t> 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14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v</a:t>
            </a:r>
            <a:r>
              <a:rPr sz="1000" spc="0" dirty="0">
                <a:latin typeface="Times New Roman"/>
                <a:cs typeface="Times New Roman"/>
              </a:rPr>
              <a:t>e 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7" dirty="0">
                <a:latin typeface="Times New Roman"/>
                <a:cs typeface="Times New Roman"/>
              </a:rPr>
              <a:t> 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4" dirty="0">
                <a:latin typeface="Times New Roman"/>
                <a:cs typeface="Times New Roman"/>
              </a:rPr>
              <a:t>g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est</a:t>
            </a:r>
            <a:r>
              <a:rPr sz="1000" spc="-28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atio 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f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cie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ce</a:t>
            </a:r>
            <a:r>
              <a:rPr sz="1000" spc="-24" dirty="0">
                <a:latin typeface="Times New Roman"/>
                <a:cs typeface="Times New Roman"/>
              </a:rPr>
              <a:t> </a:t>
            </a:r>
            <a:r>
              <a:rPr sz="1000" spc="14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d e</a:t>
            </a:r>
            <a:r>
              <a:rPr sz="1000" spc="-4" dirty="0">
                <a:latin typeface="Times New Roman"/>
                <a:cs typeface="Times New Roman"/>
              </a:rPr>
              <a:t>ng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er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g 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d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0" dirty="0">
                <a:latin typeface="Times New Roman"/>
                <a:cs typeface="Times New Roman"/>
              </a:rPr>
              <a:t>ate</a:t>
            </a:r>
            <a:r>
              <a:rPr sz="1000" spc="-29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to</a:t>
            </a:r>
            <a:endParaRPr sz="1000">
              <a:latin typeface="Times New Roman"/>
              <a:cs typeface="Times New Roman"/>
            </a:endParaRPr>
          </a:p>
          <a:p>
            <a:pPr marL="521588">
              <a:lnSpc>
                <a:spcPts val="1125"/>
              </a:lnSpc>
            </a:pPr>
            <a:r>
              <a:rPr sz="1000" spc="4" dirty="0">
                <a:latin typeface="Times New Roman"/>
                <a:cs typeface="Times New Roman"/>
              </a:rPr>
              <a:t>pop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0" dirty="0">
                <a:latin typeface="Times New Roman"/>
                <a:cs typeface="Times New Roman"/>
              </a:rPr>
              <a:t>lati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52138" y="1624838"/>
            <a:ext cx="1256030" cy="2818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608">
              <a:lnSpc>
                <a:spcPct val="95825"/>
              </a:lnSpc>
              <a:spcBef>
                <a:spcPts val="455"/>
              </a:spcBef>
            </a:pPr>
            <a:r>
              <a:rPr sz="1000" spc="0" dirty="0">
                <a:latin typeface="Times New Roman"/>
                <a:cs typeface="Times New Roman"/>
              </a:rPr>
              <a:t>●   </a:t>
            </a:r>
            <a:r>
              <a:rPr sz="1000" spc="193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I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201</a:t>
            </a:r>
            <a:r>
              <a:rPr sz="1000" spc="9" dirty="0">
                <a:latin typeface="Times New Roman"/>
                <a:cs typeface="Times New Roman"/>
              </a:rPr>
              <a:t>1</a:t>
            </a:r>
            <a:r>
              <a:rPr sz="1000" spc="0" dirty="0"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  <a:p>
            <a:pPr marL="521462" marR="94622">
              <a:lnSpc>
                <a:spcPct val="95537"/>
              </a:lnSpc>
              <a:spcBef>
                <a:spcPts val="5"/>
              </a:spcBef>
            </a:pPr>
            <a:r>
              <a:rPr sz="1000" spc="4" dirty="0">
                <a:latin typeface="Times New Roman"/>
                <a:cs typeface="Times New Roman"/>
              </a:rPr>
              <a:t>201</a:t>
            </a:r>
            <a:r>
              <a:rPr sz="1000" spc="0" dirty="0">
                <a:latin typeface="Times New Roman"/>
                <a:cs typeface="Times New Roman"/>
              </a:rPr>
              <a:t>2</a:t>
            </a:r>
            <a:r>
              <a:rPr sz="1000" spc="-14" dirty="0">
                <a:latin typeface="Times New Roman"/>
                <a:cs typeface="Times New Roman"/>
              </a:rPr>
              <a:t> 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c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4" dirty="0">
                <a:latin typeface="Times New Roman"/>
                <a:cs typeface="Times New Roman"/>
              </a:rPr>
              <a:t>oo</a:t>
            </a:r>
            <a:r>
              <a:rPr sz="1000" spc="0" dirty="0">
                <a:latin typeface="Times New Roman"/>
                <a:cs typeface="Times New Roman"/>
              </a:rPr>
              <a:t>l </a:t>
            </a:r>
            <a:r>
              <a:rPr sz="1000" spc="-4" dirty="0">
                <a:latin typeface="Times New Roman"/>
                <a:cs typeface="Times New Roman"/>
              </a:rPr>
              <a:t>y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ar</a:t>
            </a:r>
            <a:r>
              <a:rPr sz="1000" spc="0" dirty="0">
                <a:latin typeface="Times New Roman"/>
                <a:cs typeface="Times New Roman"/>
              </a:rPr>
              <a:t>,</a:t>
            </a:r>
            <a:r>
              <a:rPr sz="1000" spc="-14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 </a:t>
            </a:r>
            <a:r>
              <a:rPr sz="1000" spc="-9" dirty="0">
                <a:latin typeface="Times New Roman"/>
                <a:cs typeface="Times New Roman"/>
              </a:rPr>
              <a:t>w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14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bo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endParaRPr sz="1000">
              <a:latin typeface="Times New Roman"/>
              <a:cs typeface="Times New Roman"/>
            </a:endParaRPr>
          </a:p>
          <a:p>
            <a:pPr marL="521462" marR="60090">
              <a:lnSpc>
                <a:spcPct val="95825"/>
              </a:lnSpc>
            </a:pPr>
            <a:r>
              <a:rPr sz="1000" spc="4" dirty="0">
                <a:latin typeface="Times New Roman"/>
                <a:cs typeface="Times New Roman"/>
              </a:rPr>
              <a:t>197</a:t>
            </a:r>
            <a:r>
              <a:rPr sz="1000" spc="0" dirty="0">
                <a:latin typeface="Times New Roman"/>
                <a:cs typeface="Times New Roman"/>
              </a:rPr>
              <a:t>,</a:t>
            </a:r>
            <a:r>
              <a:rPr sz="1000" spc="-4" dirty="0">
                <a:latin typeface="Times New Roman"/>
                <a:cs typeface="Times New Roman"/>
              </a:rPr>
              <a:t>0</a:t>
            </a:r>
            <a:r>
              <a:rPr sz="1000" spc="4" dirty="0">
                <a:latin typeface="Times New Roman"/>
                <a:cs typeface="Times New Roman"/>
              </a:rPr>
              <a:t>00</a:t>
            </a:r>
            <a:r>
              <a:rPr sz="1000" spc="-9" dirty="0">
                <a:latin typeface="Times New Roman"/>
                <a:cs typeface="Times New Roman"/>
              </a:rPr>
              <a:t>f</a:t>
            </a:r>
            <a:r>
              <a:rPr sz="1000" spc="4" dirty="0">
                <a:latin typeface="Times New Roman"/>
                <a:cs typeface="Times New Roman"/>
              </a:rPr>
              <a:t>or</a:t>
            </a:r>
            <a:r>
              <a:rPr sz="1000" spc="0" dirty="0">
                <a:latin typeface="Times New Roman"/>
                <a:cs typeface="Times New Roman"/>
              </a:rPr>
              <a:t>ei 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r>
              <a:rPr sz="1000" spc="-4" dirty="0">
                <a:latin typeface="Times New Roman"/>
                <a:cs typeface="Times New Roman"/>
              </a:rPr>
              <a:t> g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d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0" dirty="0">
                <a:latin typeface="Times New Roman"/>
                <a:cs typeface="Times New Roman"/>
              </a:rPr>
              <a:t>ate 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4" dirty="0">
                <a:latin typeface="Times New Roman"/>
                <a:cs typeface="Times New Roman"/>
              </a:rPr>
              <a:t>d</a:t>
            </a:r>
            <a:r>
              <a:rPr sz="1000" spc="14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ts</a:t>
            </a:r>
            <a:r>
              <a:rPr sz="1000" spc="-37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0" dirty="0">
                <a:latin typeface="Times New Roman"/>
                <a:cs typeface="Times New Roman"/>
              </a:rPr>
              <a:t>n 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7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US.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37</a:t>
            </a:r>
            <a:r>
              <a:rPr sz="1000" spc="0" dirty="0">
                <a:latin typeface="Times New Roman"/>
                <a:cs typeface="Times New Roman"/>
              </a:rPr>
              <a:t>% </a:t>
            </a:r>
            <a:r>
              <a:rPr sz="1000" spc="-9" dirty="0">
                <a:latin typeface="Times New Roman"/>
                <a:cs typeface="Times New Roman"/>
              </a:rPr>
              <a:t>w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 </a:t>
            </a:r>
            <a:r>
              <a:rPr sz="1000" spc="-9" dirty="0">
                <a:latin typeface="Times New Roman"/>
                <a:cs typeface="Times New Roman"/>
              </a:rPr>
              <a:t>f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14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m </a:t>
            </a:r>
            <a:r>
              <a:rPr sz="1000" spc="-4" dirty="0">
                <a:latin typeface="Times New Roman"/>
                <a:cs typeface="Times New Roman"/>
              </a:rPr>
              <a:t>Ch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-18" dirty="0">
                <a:latin typeface="Times New Roman"/>
                <a:cs typeface="Times New Roman"/>
              </a:rPr>
              <a:t> </a:t>
            </a:r>
            <a:r>
              <a:rPr sz="1000" spc="14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d 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1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9" dirty="0">
                <a:latin typeface="Times New Roman"/>
                <a:cs typeface="Times New Roman"/>
              </a:rPr>
              <a:t> w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 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k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g e</a:t>
            </a:r>
            <a:r>
              <a:rPr sz="1000" spc="-4" dirty="0">
                <a:latin typeface="Times New Roman"/>
                <a:cs typeface="Times New Roman"/>
              </a:rPr>
              <a:t>ng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er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ng</a:t>
            </a:r>
            <a:r>
              <a:rPr sz="1000" spc="0" dirty="0">
                <a:latin typeface="Times New Roman"/>
                <a:cs typeface="Times New Roman"/>
              </a:rPr>
              <a:t>, tec</a:t>
            </a:r>
            <a:r>
              <a:rPr sz="1000" spc="-4" dirty="0">
                <a:latin typeface="Times New Roman"/>
                <a:cs typeface="Times New Roman"/>
              </a:rPr>
              <a:t>hn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l</a:t>
            </a:r>
            <a:r>
              <a:rPr sz="1000" spc="14" dirty="0">
                <a:latin typeface="Times New Roman"/>
                <a:cs typeface="Times New Roman"/>
              </a:rPr>
              <a:t>o</a:t>
            </a:r>
            <a:r>
              <a:rPr sz="1000" spc="4" dirty="0">
                <a:latin typeface="Times New Roman"/>
                <a:cs typeface="Times New Roman"/>
              </a:rPr>
              <a:t>g</a:t>
            </a:r>
            <a:r>
              <a:rPr sz="1000" spc="0" dirty="0">
                <a:latin typeface="Times New Roman"/>
                <a:cs typeface="Times New Roman"/>
              </a:rPr>
              <a:t>y 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d</a:t>
            </a:r>
            <a:r>
              <a:rPr sz="1000" spc="-9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er 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cie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c</a:t>
            </a:r>
            <a:r>
              <a:rPr sz="1000" spc="14" dirty="0">
                <a:latin typeface="Times New Roman"/>
                <a:cs typeface="Times New Roman"/>
              </a:rPr>
              <a:t>e</a:t>
            </a:r>
            <a:r>
              <a:rPr sz="1000" spc="0" dirty="0">
                <a:latin typeface="Times New Roman"/>
                <a:cs typeface="Times New Roman"/>
              </a:rPr>
              <a:t>- 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elat</a:t>
            </a:r>
            <a:r>
              <a:rPr sz="1000" spc="4" dirty="0">
                <a:latin typeface="Times New Roman"/>
                <a:cs typeface="Times New Roman"/>
              </a:rPr>
              <a:t>e</a:t>
            </a:r>
            <a:r>
              <a:rPr sz="1000" spc="0" dirty="0">
                <a:latin typeface="Times New Roman"/>
                <a:cs typeface="Times New Roman"/>
              </a:rPr>
              <a:t>d </a:t>
            </a:r>
            <a:r>
              <a:rPr sz="1000" spc="4" dirty="0">
                <a:latin typeface="Times New Roman"/>
                <a:cs typeface="Times New Roman"/>
              </a:rPr>
              <a:t>d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8168" y="1624838"/>
            <a:ext cx="2021205" cy="2818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608">
              <a:lnSpc>
                <a:spcPct val="95825"/>
              </a:lnSpc>
              <a:spcBef>
                <a:spcPts val="455"/>
              </a:spcBef>
            </a:pPr>
            <a:r>
              <a:rPr sz="1000" spc="0" dirty="0">
                <a:latin typeface="Times New Roman"/>
                <a:cs typeface="Times New Roman"/>
              </a:rPr>
              <a:t>●   </a:t>
            </a:r>
            <a:r>
              <a:rPr sz="1000" spc="193" dirty="0">
                <a:latin typeface="Times New Roman"/>
                <a:cs typeface="Times New Roman"/>
              </a:rPr>
              <a:t> </a:t>
            </a:r>
            <a:r>
              <a:rPr sz="1000" spc="14" dirty="0">
                <a:latin typeface="Times New Roman"/>
                <a:cs typeface="Times New Roman"/>
              </a:rPr>
              <a:t>I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4" dirty="0">
                <a:latin typeface="Times New Roman"/>
                <a:cs typeface="Times New Roman"/>
              </a:rPr>
              <a:t>p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c</a:t>
            </a:r>
            <a:r>
              <a:rPr sz="1000" spc="0" dirty="0">
                <a:latin typeface="Times New Roman"/>
                <a:cs typeface="Times New Roman"/>
              </a:rPr>
              <a:t>ts</a:t>
            </a:r>
            <a:r>
              <a:rPr sz="1000" spc="-36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f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irth</a:t>
            </a:r>
            <a:r>
              <a:rPr sz="1000" spc="-23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1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99842" y="5051679"/>
            <a:ext cx="2868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02004" y="926971"/>
            <a:ext cx="5842647" cy="435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-4" dirty="0">
                <a:latin typeface="Times New Roman"/>
                <a:cs typeface="Times New Roman"/>
              </a:rPr>
              <a:t>Rea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9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No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to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l 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t when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se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1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terials</a:t>
            </a:r>
            <a:endParaRPr sz="1500">
              <a:latin typeface="Times New Roman"/>
              <a:cs typeface="Times New Roman"/>
            </a:endParaRPr>
          </a:p>
          <a:p>
            <a:pPr marL="12700" marR="28575">
              <a:lnSpc>
                <a:spcPct val="95825"/>
              </a:lnSpc>
            </a:pP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as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gn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842717"/>
            <a:ext cx="300134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>
                <a:latin typeface="Times New Roman"/>
                <a:cs typeface="Times New Roman"/>
              </a:rPr>
              <a:t>Note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spc="-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ak</a:t>
            </a:r>
            <a:r>
              <a:rPr sz="1800" spc="4" dirty="0">
                <a:latin typeface="Times New Roman"/>
                <a:cs typeface="Times New Roman"/>
              </a:rPr>
              <a:t>i</a:t>
            </a:r>
            <a:r>
              <a:rPr sz="1800" spc="0" dirty="0">
                <a:latin typeface="Times New Roman"/>
                <a:cs typeface="Times New Roman"/>
              </a:rPr>
              <a:t>ng Sh</a:t>
            </a:r>
            <a:r>
              <a:rPr sz="1800" spc="-14" dirty="0">
                <a:latin typeface="Times New Roman"/>
                <a:cs typeface="Times New Roman"/>
              </a:rPr>
              <a:t>e</a:t>
            </a:r>
            <a:r>
              <a:rPr sz="1800" spc="0" dirty="0">
                <a:latin typeface="Times New Roman"/>
                <a:cs typeface="Times New Roman"/>
              </a:rPr>
              <a:t>e</a:t>
            </a:r>
            <a:r>
              <a:rPr sz="1800" spc="4" dirty="0">
                <a:latin typeface="Times New Roman"/>
                <a:cs typeface="Times New Roman"/>
              </a:rPr>
              <a:t>t</a:t>
            </a:r>
            <a:r>
              <a:rPr sz="1800" spc="0" dirty="0">
                <a:latin typeface="Times New Roman"/>
                <a:cs typeface="Times New Roman"/>
              </a:rPr>
              <a:t>:</a:t>
            </a:r>
            <a:r>
              <a:rPr sz="1800" spc="-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Re</a:t>
            </a:r>
            <a:r>
              <a:rPr sz="1800" spc="4" dirty="0">
                <a:latin typeface="Times New Roman"/>
                <a:cs typeface="Times New Roman"/>
              </a:rPr>
              <a:t>a</a:t>
            </a:r>
            <a:r>
              <a:rPr sz="1800" spc="-14" dirty="0">
                <a:latin typeface="Times New Roman"/>
                <a:cs typeface="Times New Roman"/>
              </a:rPr>
              <a:t>d</a:t>
            </a:r>
            <a:r>
              <a:rPr sz="1800" spc="0" dirty="0">
                <a:latin typeface="Times New Roman"/>
                <a:cs typeface="Times New Roman"/>
              </a:rPr>
              <a:t>ing</a:t>
            </a:r>
            <a:r>
              <a:rPr sz="1800" spc="4" dirty="0">
                <a:latin typeface="Times New Roman"/>
                <a:cs typeface="Times New Roman"/>
              </a:rPr>
              <a:t> </a:t>
            </a:r>
            <a:r>
              <a:rPr sz="1800" spc="0" dirty="0">
                <a:latin typeface="Times New Roman"/>
                <a:cs typeface="Times New Roman"/>
              </a:rPr>
              <a:t>#</a:t>
            </a:r>
            <a:r>
              <a:rPr sz="1800" spc="9" dirty="0">
                <a:latin typeface="Times New Roman"/>
                <a:cs typeface="Times New Roman"/>
              </a:rPr>
              <a:t> </a:t>
            </a:r>
            <a:r>
              <a:rPr sz="1800" u="sng" spc="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446399"/>
            <a:ext cx="153968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u="sng" spc="4" dirty="0">
                <a:latin typeface="Times New Roman"/>
                <a:cs typeface="Times New Roman"/>
              </a:rPr>
              <a:t>F</a:t>
            </a:r>
            <a:r>
              <a:rPr sz="1500" u="sng" spc="-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l</a:t>
            </a:r>
            <a:r>
              <a:rPr sz="1500" u="sng" spc="4" dirty="0">
                <a:latin typeface="Times New Roman"/>
                <a:cs typeface="Times New Roman"/>
              </a:rPr>
              <a:t>i</a:t>
            </a:r>
            <a:r>
              <a:rPr sz="1500" u="sng" spc="-4" dirty="0">
                <a:latin typeface="Times New Roman"/>
                <a:cs typeface="Times New Roman"/>
              </a:rPr>
              <a:t>c</a:t>
            </a:r>
            <a:r>
              <a:rPr sz="1500" u="sng" spc="0" dirty="0">
                <a:latin typeface="Times New Roman"/>
                <a:cs typeface="Times New Roman"/>
              </a:rPr>
              <a:t>iano</a:t>
            </a:r>
            <a:r>
              <a:rPr sz="1500" u="sng" spc="4" dirty="0">
                <a:latin typeface="Times New Roman"/>
                <a:cs typeface="Times New Roman"/>
              </a:rPr>
              <a:t> </a:t>
            </a:r>
            <a:r>
              <a:rPr sz="1500" u="sng" spc="-4" dirty="0">
                <a:latin typeface="Times New Roman"/>
                <a:cs typeface="Times New Roman"/>
              </a:rPr>
              <a:t>H</a:t>
            </a:r>
            <a:r>
              <a:rPr sz="1500" u="sng" spc="4" dirty="0">
                <a:latin typeface="Times New Roman"/>
                <a:cs typeface="Times New Roman"/>
              </a:rPr>
              <a:t>o</a:t>
            </a:r>
            <a:r>
              <a:rPr sz="1500" u="sng" spc="0" dirty="0">
                <a:latin typeface="Times New Roman"/>
                <a:cs typeface="Times New Roman"/>
              </a:rPr>
              <a:t>la</a:t>
            </a:r>
            <a:r>
              <a:rPr sz="1500" u="sng" spc="-9" dirty="0">
                <a:latin typeface="Times New Roman"/>
                <a:cs typeface="Times New Roman"/>
              </a:rPr>
              <a:t>n</a:t>
            </a:r>
            <a:r>
              <a:rPr sz="1500" u="sng" spc="4" dirty="0">
                <a:latin typeface="Times New Roman"/>
                <a:cs typeface="Times New Roman"/>
              </a:rPr>
              <a:t>d</a:t>
            </a:r>
            <a:r>
              <a:rPr sz="1500" u="sng" spc="-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z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1135" y="2446399"/>
            <a:ext cx="3883469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UR</a:t>
            </a:r>
            <a:r>
              <a:rPr sz="1500" spc="1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N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E </a:t>
            </a:r>
            <a:r>
              <a:rPr sz="1500" u="sng" spc="4" dirty="0">
                <a:latin typeface="Times New Roman"/>
                <a:cs typeface="Times New Roman"/>
              </a:rPr>
              <a:t>E</a:t>
            </a:r>
            <a:r>
              <a:rPr sz="1500" u="sng" spc="0" dirty="0">
                <a:latin typeface="Times New Roman"/>
                <a:cs typeface="Times New Roman"/>
              </a:rPr>
              <a:t>N01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u="sng" spc="0" dirty="0">
                <a:latin typeface="Times New Roman"/>
                <a:cs typeface="Times New Roman"/>
              </a:rPr>
              <a:t>O</a:t>
            </a:r>
            <a:r>
              <a:rPr sz="1500" u="sng" spc="-4" dirty="0">
                <a:latin typeface="Times New Roman"/>
                <a:cs typeface="Times New Roman"/>
              </a:rPr>
              <a:t>N</a:t>
            </a:r>
            <a:r>
              <a:rPr sz="1500" u="sng" spc="4" dirty="0">
                <a:latin typeface="Times New Roman"/>
                <a:cs typeface="Times New Roman"/>
              </a:rPr>
              <a:t>0</a:t>
            </a:r>
            <a:r>
              <a:rPr sz="1500" u="sng" spc="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011803"/>
            <a:ext cx="5962869" cy="8731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Wi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1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to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 way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ke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tra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k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5633"/>
              </a:lnSpc>
            </a:pPr>
            <a:r>
              <a:rPr sz="1500" spc="0" dirty="0">
                <a:latin typeface="Times New Roman"/>
                <a:cs typeface="Times New Roman"/>
              </a:rPr>
              <a:t>m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terial 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rch paper.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You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rd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re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k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what 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have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fo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f</a:t>
            </a:r>
            <a:r>
              <a:rPr sz="1500" spc="0" dirty="0">
                <a:latin typeface="Times New Roman"/>
                <a:cs typeface="Times New Roman"/>
              </a:rPr>
              <a:t>ind </a:t>
            </a:r>
            <a:r>
              <a:rPr sz="1500" spc="-4" dirty="0">
                <a:latin typeface="Times New Roman"/>
                <a:cs typeface="Times New Roman"/>
              </a:rPr>
              <a:t>eac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ie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(t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 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f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yo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</a:t>
            </a:r>
            <a:r>
              <a:rPr sz="1500" spc="4" dirty="0">
                <a:latin typeface="Times New Roman"/>
                <a:cs typeface="Times New Roman"/>
              </a:rPr>
              <a:t>ph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).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234432"/>
            <a:ext cx="5983252" cy="6548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Di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ion</a:t>
            </a:r>
            <a:r>
              <a:rPr sz="1500" spc="-4" dirty="0">
                <a:latin typeface="Times New Roman"/>
                <a:cs typeface="Times New Roman"/>
              </a:rPr>
              <a:t>s</a:t>
            </a:r>
            <a:r>
              <a:rPr sz="1500" spc="0" dirty="0">
                <a:latin typeface="Times New Roman"/>
                <a:cs typeface="Times New Roman"/>
              </a:rPr>
              <a:t>:  F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ll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for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bel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w,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ke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ll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3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6016"/>
              </a:lnSpc>
            </a:pPr>
            <a:r>
              <a:rPr sz="1500" spc="0" dirty="0">
                <a:latin typeface="Times New Roman"/>
                <a:cs typeface="Times New Roman"/>
              </a:rPr>
              <a:t>res</a:t>
            </a:r>
            <a:r>
              <a:rPr sz="1500" spc="9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s. 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l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lp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it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to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w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bo</a:t>
            </a:r>
            <a:r>
              <a:rPr sz="1500" spc="0" dirty="0">
                <a:latin typeface="Times New Roman"/>
                <a:cs typeface="Times New Roman"/>
              </a:rPr>
              <a:t>th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r,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nn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tat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</a:t>
            </a:r>
            <a:r>
              <a:rPr sz="1500" spc="4" dirty="0">
                <a:latin typeface="Times New Roman"/>
                <a:cs typeface="Times New Roman"/>
              </a:rPr>
              <a:t>ph</a:t>
            </a:r>
            <a:r>
              <a:rPr sz="1500" spc="-4" dirty="0">
                <a:latin typeface="Times New Roman"/>
                <a:cs typeface="Times New Roman"/>
              </a:rPr>
              <a:t>y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56512" y="5239002"/>
            <a:ext cx="5613124" cy="2772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0158">
              <a:lnSpc>
                <a:spcPts val="1630"/>
              </a:lnSpc>
              <a:spcBef>
                <a:spcPts val="81"/>
              </a:spcBef>
            </a:pPr>
            <a:r>
              <a:rPr sz="1500" spc="4" dirty="0">
                <a:latin typeface="Times New Roman"/>
                <a:cs typeface="Times New Roman"/>
              </a:rPr>
              <a:t>1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An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J. Se</a:t>
            </a:r>
            <a:r>
              <a:rPr sz="1500" spc="-19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iu</a:t>
            </a:r>
            <a:r>
              <a:rPr sz="1500" spc="-4" dirty="0">
                <a:latin typeface="Times New Roman"/>
                <a:cs typeface="Times New Roman"/>
              </a:rPr>
              <a:t>k</a:t>
            </a:r>
            <a:r>
              <a:rPr sz="1500" spc="0" dirty="0">
                <a:latin typeface="Times New Roman"/>
                <a:cs typeface="Times New Roman"/>
              </a:rPr>
              <a:t>: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ress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Re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se</a:t>
            </a:r>
            <a:endParaRPr sz="1500">
              <a:latin typeface="Times New Roman"/>
              <a:cs typeface="Times New Roman"/>
            </a:endParaRPr>
          </a:p>
          <a:p>
            <a:pPr marL="12700" marR="20158">
              <a:lnSpc>
                <a:spcPct val="95825"/>
              </a:lnSpc>
              <a:spcBef>
                <a:spcPts val="413"/>
              </a:spcBef>
            </a:pPr>
            <a:r>
              <a:rPr sz="1500" spc="4" dirty="0">
                <a:latin typeface="Times New Roman"/>
                <a:cs typeface="Times New Roman"/>
              </a:rPr>
              <a:t>2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nd</a:t>
            </a:r>
            <a:r>
              <a:rPr sz="1500" spc="-4" dirty="0">
                <a:latin typeface="Times New Roman"/>
                <a:cs typeface="Times New Roman"/>
              </a:rPr>
              <a:t>en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on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/L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9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4" dirty="0">
                <a:latin typeface="Times New Roman"/>
                <a:cs typeface="Times New Roman"/>
              </a:rPr>
              <a:t>(P</a:t>
            </a:r>
            <a:r>
              <a:rPr sz="1500" spc="0" dirty="0">
                <a:latin typeface="Times New Roman"/>
                <a:cs typeface="Times New Roman"/>
              </a:rPr>
              <a:t>ress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Re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1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  <a:p>
            <a:pPr marL="12700" marR="20158">
              <a:lnSpc>
                <a:spcPct val="95825"/>
              </a:lnSpc>
              <a:spcBef>
                <a:spcPts val="495"/>
              </a:spcBef>
            </a:pPr>
            <a:r>
              <a:rPr sz="1500" spc="4" dirty="0">
                <a:latin typeface="Times New Roman"/>
                <a:cs typeface="Times New Roman"/>
              </a:rPr>
              <a:t>3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 </a:t>
            </a:r>
            <a:r>
              <a:rPr sz="1500" spc="-4" dirty="0">
                <a:latin typeface="Times New Roman"/>
                <a:cs typeface="Times New Roman"/>
              </a:rPr>
              <a:t>[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t</a:t>
            </a:r>
            <a:r>
              <a:rPr sz="1500" spc="-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iz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]</a:t>
            </a:r>
            <a:r>
              <a:rPr sz="1500" spc="0" dirty="0">
                <a:latin typeface="Times New Roman"/>
                <a:cs typeface="Times New Roman"/>
              </a:rPr>
              <a:t>: </a:t>
            </a:r>
            <a:r>
              <a:rPr sz="1500" spc="4" dirty="0">
                <a:latin typeface="Times New Roman"/>
                <a:cs typeface="Times New Roman"/>
              </a:rPr>
              <a:t>F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9" dirty="0">
                <a:latin typeface="Times New Roman"/>
                <a:cs typeface="Times New Roman"/>
              </a:rPr>
              <a:t>b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s.com</a:t>
            </a:r>
            <a:endParaRPr sz="1500">
              <a:latin typeface="Times New Roman"/>
              <a:cs typeface="Times New Roman"/>
            </a:endParaRPr>
          </a:p>
          <a:p>
            <a:pPr marL="12700" marR="20158">
              <a:lnSpc>
                <a:spcPct val="95825"/>
              </a:lnSpc>
              <a:spcBef>
                <a:spcPts val="507"/>
              </a:spcBef>
            </a:pPr>
            <a:r>
              <a:rPr sz="1500" spc="4" dirty="0">
                <a:latin typeface="Times New Roman"/>
                <a:cs typeface="Times New Roman"/>
              </a:rPr>
              <a:t>4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H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g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f 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[t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f 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-4" dirty="0">
                <a:latin typeface="Times New Roman"/>
                <a:cs typeface="Times New Roman"/>
              </a:rPr>
              <a:t>ea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ing</a:t>
            </a:r>
            <a:r>
              <a:rPr sz="1500" spc="-4" dirty="0">
                <a:latin typeface="Times New Roman"/>
                <a:cs typeface="Times New Roman"/>
              </a:rPr>
              <a:t>]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19" dirty="0">
                <a:latin typeface="Times New Roman"/>
                <a:cs typeface="Times New Roman"/>
              </a:rPr>
              <a:t> </a:t>
            </a:r>
            <a:r>
              <a:rPr sz="1400" i="1" spc="0" dirty="0">
                <a:latin typeface="Times New Roman"/>
                <a:cs typeface="Times New Roman"/>
              </a:rPr>
              <a:t>T</a:t>
            </a:r>
            <a:r>
              <a:rPr sz="1400" i="1" spc="4" dirty="0">
                <a:latin typeface="Times New Roman"/>
                <a:cs typeface="Times New Roman"/>
              </a:rPr>
              <a:t>h</a:t>
            </a:r>
            <a:r>
              <a:rPr sz="1400" i="1" spc="0" dirty="0">
                <a:latin typeface="Times New Roman"/>
                <a:cs typeface="Times New Roman"/>
              </a:rPr>
              <a:t>e </a:t>
            </a:r>
            <a:r>
              <a:rPr sz="1400" i="1" spc="-14" dirty="0">
                <a:latin typeface="Times New Roman"/>
                <a:cs typeface="Times New Roman"/>
              </a:rPr>
              <a:t>C</a:t>
            </a:r>
            <a:r>
              <a:rPr sz="1400" i="1" spc="4" dirty="0">
                <a:latin typeface="Times New Roman"/>
                <a:cs typeface="Times New Roman"/>
              </a:rPr>
              <a:t>i</a:t>
            </a:r>
            <a:r>
              <a:rPr sz="1400" i="1" spc="-4" dirty="0">
                <a:latin typeface="Times New Roman"/>
                <a:cs typeface="Times New Roman"/>
              </a:rPr>
              <a:t>t</a:t>
            </a:r>
            <a:r>
              <a:rPr sz="1400" i="1" spc="4" dirty="0">
                <a:latin typeface="Times New Roman"/>
                <a:cs typeface="Times New Roman"/>
              </a:rPr>
              <a:t>i</a:t>
            </a:r>
            <a:r>
              <a:rPr sz="1400" i="1" spc="-4" dirty="0">
                <a:latin typeface="Times New Roman"/>
                <a:cs typeface="Times New Roman"/>
              </a:rPr>
              <a:t>z</a:t>
            </a:r>
            <a:r>
              <a:rPr sz="1400" i="1" spc="0" dirty="0">
                <a:latin typeface="Times New Roman"/>
                <a:cs typeface="Times New Roman"/>
              </a:rPr>
              <a:t>e</a:t>
            </a:r>
            <a:r>
              <a:rPr sz="1400" i="1" spc="-4" dirty="0">
                <a:latin typeface="Times New Roman"/>
                <a:cs typeface="Times New Roman"/>
              </a:rPr>
              <a:t>n</a:t>
            </a:r>
            <a:r>
              <a:rPr sz="1400" i="1" spc="4" dirty="0">
                <a:latin typeface="Times New Roman"/>
                <a:cs typeface="Times New Roman"/>
              </a:rPr>
              <a:t>s</a:t>
            </a:r>
            <a:r>
              <a:rPr sz="1400" i="1" spc="-4" dirty="0">
                <a:latin typeface="Times New Roman"/>
                <a:cs typeface="Times New Roman"/>
              </a:rPr>
              <a:t>hi</a:t>
            </a:r>
            <a:r>
              <a:rPr sz="1400" i="1" spc="0" dirty="0">
                <a:latin typeface="Times New Roman"/>
                <a:cs typeface="Times New Roman"/>
              </a:rPr>
              <a:t>p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9" dirty="0">
                <a:latin typeface="Times New Roman"/>
                <a:cs typeface="Times New Roman"/>
              </a:rPr>
              <a:t>A</a:t>
            </a:r>
            <a:r>
              <a:rPr sz="1400" i="1" spc="-4" dirty="0">
                <a:latin typeface="Times New Roman"/>
                <a:cs typeface="Times New Roman"/>
              </a:rPr>
              <a:t>n</a:t>
            </a:r>
            <a:r>
              <a:rPr sz="1400" i="1" spc="0" dirty="0">
                <a:latin typeface="Times New Roman"/>
                <a:cs typeface="Times New Roman"/>
              </a:rPr>
              <a:t>d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14" dirty="0">
                <a:latin typeface="Times New Roman"/>
                <a:cs typeface="Times New Roman"/>
              </a:rPr>
              <a:t>I</a:t>
            </a:r>
            <a:r>
              <a:rPr sz="1400" i="1" spc="-4" dirty="0">
                <a:latin typeface="Times New Roman"/>
                <a:cs typeface="Times New Roman"/>
              </a:rPr>
              <a:t>mm</a:t>
            </a:r>
            <a:r>
              <a:rPr sz="1400" i="1" spc="4" dirty="0">
                <a:latin typeface="Times New Roman"/>
                <a:cs typeface="Times New Roman"/>
              </a:rPr>
              <a:t>ig</a:t>
            </a:r>
            <a:r>
              <a:rPr sz="1400" i="1" spc="-4" dirty="0">
                <a:latin typeface="Times New Roman"/>
                <a:cs typeface="Times New Roman"/>
              </a:rPr>
              <a:t>ra</a:t>
            </a:r>
            <a:r>
              <a:rPr sz="1400" i="1" spc="4" dirty="0">
                <a:latin typeface="Times New Roman"/>
                <a:cs typeface="Times New Roman"/>
              </a:rPr>
              <a:t>t</a:t>
            </a:r>
            <a:r>
              <a:rPr sz="1400" i="1" spc="-4" dirty="0">
                <a:latin typeface="Times New Roman"/>
                <a:cs typeface="Times New Roman"/>
              </a:rPr>
              <a:t>i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12700" marR="20158">
              <a:lnSpc>
                <a:spcPct val="95825"/>
              </a:lnSpc>
            </a:pPr>
            <a:r>
              <a:rPr sz="1400" i="1" spc="-4" dirty="0">
                <a:latin typeface="Times New Roman"/>
                <a:cs typeface="Times New Roman"/>
              </a:rPr>
              <a:t>P</a:t>
            </a:r>
            <a:r>
              <a:rPr sz="1400" i="1" spc="4" dirty="0">
                <a:latin typeface="Times New Roman"/>
                <a:cs typeface="Times New Roman"/>
              </a:rPr>
              <a:t>r</a:t>
            </a:r>
            <a:r>
              <a:rPr sz="1400" i="1" spc="-4" dirty="0">
                <a:latin typeface="Times New Roman"/>
                <a:cs typeface="Times New Roman"/>
              </a:rPr>
              <a:t>o</a:t>
            </a:r>
            <a:r>
              <a:rPr sz="1400" i="1" spc="4" dirty="0">
                <a:latin typeface="Times New Roman"/>
                <a:cs typeface="Times New Roman"/>
              </a:rPr>
              <a:t>bl</a:t>
            </a:r>
            <a:r>
              <a:rPr sz="1400" i="1" spc="0" dirty="0">
                <a:latin typeface="Times New Roman"/>
                <a:cs typeface="Times New Roman"/>
              </a:rPr>
              <a:t>e</a:t>
            </a:r>
            <a:r>
              <a:rPr sz="1400" i="1" spc="-14" dirty="0">
                <a:latin typeface="Times New Roman"/>
                <a:cs typeface="Times New Roman"/>
              </a:rPr>
              <a:t>m</a:t>
            </a:r>
            <a:r>
              <a:rPr sz="1400" i="1" spc="0" dirty="0">
                <a:latin typeface="Times New Roman"/>
                <a:cs typeface="Times New Roman"/>
              </a:rPr>
              <a:t>s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9" dirty="0">
                <a:latin typeface="Times New Roman"/>
                <a:cs typeface="Times New Roman"/>
              </a:rPr>
              <a:t>O</a:t>
            </a:r>
            <a:r>
              <a:rPr sz="1400" i="1" spc="0" dirty="0">
                <a:latin typeface="Times New Roman"/>
                <a:cs typeface="Times New Roman"/>
              </a:rPr>
              <a:t>f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9" dirty="0">
                <a:latin typeface="Times New Roman"/>
                <a:cs typeface="Times New Roman"/>
              </a:rPr>
              <a:t>A</a:t>
            </a:r>
            <a:r>
              <a:rPr sz="1400" i="1" spc="4" dirty="0">
                <a:latin typeface="Times New Roman"/>
                <a:cs typeface="Times New Roman"/>
              </a:rPr>
              <a:t>n</a:t>
            </a:r>
            <a:r>
              <a:rPr sz="1400" i="1" spc="-9" dirty="0">
                <a:latin typeface="Times New Roman"/>
                <a:cs typeface="Times New Roman"/>
              </a:rPr>
              <a:t>c</a:t>
            </a:r>
            <a:r>
              <a:rPr sz="1400" i="1" spc="-4" dirty="0">
                <a:latin typeface="Times New Roman"/>
                <a:cs typeface="Times New Roman"/>
              </a:rPr>
              <a:t>h</a:t>
            </a:r>
            <a:r>
              <a:rPr sz="1400" i="1" spc="4" dirty="0">
                <a:latin typeface="Times New Roman"/>
                <a:cs typeface="Times New Roman"/>
              </a:rPr>
              <a:t>o</a:t>
            </a:r>
            <a:r>
              <a:rPr sz="1400" i="1" spc="0" dirty="0">
                <a:latin typeface="Times New Roman"/>
                <a:cs typeface="Times New Roman"/>
              </a:rPr>
              <a:t>r</a:t>
            </a:r>
            <a:r>
              <a:rPr sz="1400" i="1" spc="-9" dirty="0">
                <a:latin typeface="Times New Roman"/>
                <a:cs typeface="Times New Roman"/>
              </a:rPr>
              <a:t> </a:t>
            </a:r>
            <a:r>
              <a:rPr sz="1400" i="1" spc="-4" dirty="0">
                <a:latin typeface="Times New Roman"/>
                <a:cs typeface="Times New Roman"/>
              </a:rPr>
              <a:t>B</a:t>
            </a:r>
            <a:r>
              <a:rPr sz="1400" i="1" spc="4" dirty="0">
                <a:latin typeface="Times New Roman"/>
                <a:cs typeface="Times New Roman"/>
              </a:rPr>
              <a:t>a</a:t>
            </a:r>
            <a:r>
              <a:rPr sz="1400" i="1" spc="-4" dirty="0">
                <a:latin typeface="Times New Roman"/>
                <a:cs typeface="Times New Roman"/>
              </a:rPr>
              <a:t>b</a:t>
            </a:r>
            <a:r>
              <a:rPr sz="1400" i="1" spc="4" dirty="0">
                <a:latin typeface="Times New Roman"/>
                <a:cs typeface="Times New Roman"/>
              </a:rPr>
              <a:t>i</a:t>
            </a:r>
            <a:r>
              <a:rPr sz="1400" i="1" spc="0" dirty="0">
                <a:latin typeface="Times New Roman"/>
                <a:cs typeface="Times New Roman"/>
              </a:rPr>
              <a:t>es</a:t>
            </a:r>
            <a:r>
              <a:rPr sz="1400" i="1" spc="4" dirty="0">
                <a:latin typeface="Times New Roman"/>
                <a:cs typeface="Times New Roman"/>
              </a:rPr>
              <a:t> </a:t>
            </a:r>
            <a:r>
              <a:rPr sz="1400" i="1" spc="-19" dirty="0">
                <a:latin typeface="Times New Roman"/>
                <a:cs typeface="Times New Roman"/>
              </a:rPr>
              <a:t>A</a:t>
            </a:r>
            <a:r>
              <a:rPr sz="1400" i="1" spc="4" dirty="0">
                <a:latin typeface="Times New Roman"/>
                <a:cs typeface="Times New Roman"/>
              </a:rPr>
              <a:t>n</a:t>
            </a:r>
            <a:r>
              <a:rPr sz="1400" i="1" spc="0" dirty="0">
                <a:latin typeface="Times New Roman"/>
                <a:cs typeface="Times New Roman"/>
              </a:rPr>
              <a:t>d</a:t>
            </a:r>
            <a:r>
              <a:rPr sz="1400" i="1" spc="-9" dirty="0">
                <a:latin typeface="Times New Roman"/>
                <a:cs typeface="Times New Roman"/>
              </a:rPr>
              <a:t> </a:t>
            </a:r>
            <a:r>
              <a:rPr sz="1400" i="1" spc="4" dirty="0">
                <a:latin typeface="Times New Roman"/>
                <a:cs typeface="Times New Roman"/>
              </a:rPr>
              <a:t>S</a:t>
            </a:r>
            <a:r>
              <a:rPr sz="1400" i="1" spc="-4" dirty="0">
                <a:latin typeface="Times New Roman"/>
                <a:cs typeface="Times New Roman"/>
              </a:rPr>
              <a:t>ur</a:t>
            </a:r>
            <a:r>
              <a:rPr sz="1400" i="1" spc="4" dirty="0">
                <a:latin typeface="Times New Roman"/>
                <a:cs typeface="Times New Roman"/>
              </a:rPr>
              <a:t>r</a:t>
            </a:r>
            <a:r>
              <a:rPr sz="1400" i="1" spc="-4" dirty="0">
                <a:latin typeface="Times New Roman"/>
                <a:cs typeface="Times New Roman"/>
              </a:rPr>
              <a:t>og</a:t>
            </a:r>
            <a:r>
              <a:rPr sz="1400" i="1" spc="4" dirty="0">
                <a:latin typeface="Times New Roman"/>
                <a:cs typeface="Times New Roman"/>
              </a:rPr>
              <a:t>a</a:t>
            </a:r>
            <a:r>
              <a:rPr sz="1400" i="1" spc="-9" dirty="0">
                <a:latin typeface="Times New Roman"/>
                <a:cs typeface="Times New Roman"/>
              </a:rPr>
              <a:t>c</a:t>
            </a:r>
            <a:r>
              <a:rPr sz="1400" i="1" spc="0" dirty="0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  <a:p>
            <a:pPr marL="43180" marR="20158">
              <a:lnSpc>
                <a:spcPct val="95825"/>
              </a:lnSpc>
              <a:spcBef>
                <a:spcPts val="490"/>
              </a:spcBef>
            </a:pPr>
            <a:r>
              <a:rPr sz="1500" spc="4" dirty="0">
                <a:latin typeface="Times New Roman"/>
                <a:cs typeface="Times New Roman"/>
              </a:rPr>
              <a:t>5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22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Year Wr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:</a:t>
            </a:r>
            <a:r>
              <a:rPr sz="1500" spc="36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t.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5, 2</a:t>
            </a:r>
            <a:r>
              <a:rPr sz="1500" spc="4" dirty="0">
                <a:latin typeface="Times New Roman"/>
                <a:cs typeface="Times New Roman"/>
              </a:rPr>
              <a:t>01</a:t>
            </a:r>
            <a:r>
              <a:rPr sz="1500" spc="0" dirty="0">
                <a:latin typeface="Times New Roman"/>
                <a:cs typeface="Times New Roman"/>
              </a:rPr>
              <a:t>6</a:t>
            </a:r>
            <a:endParaRPr sz="1500">
              <a:latin typeface="Times New Roman"/>
              <a:cs typeface="Times New Roman"/>
            </a:endParaRPr>
          </a:p>
          <a:p>
            <a:pPr marL="12700" marR="20158">
              <a:lnSpc>
                <a:spcPct val="95825"/>
              </a:lnSpc>
              <a:spcBef>
                <a:spcPts val="507"/>
              </a:spcBef>
            </a:pPr>
            <a:r>
              <a:rPr sz="1500" spc="4" dirty="0">
                <a:latin typeface="Times New Roman"/>
                <a:cs typeface="Times New Roman"/>
              </a:rPr>
              <a:t>6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s: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95"/>
              </a:spcBef>
            </a:pPr>
            <a:r>
              <a:rPr sz="1500" spc="4" dirty="0">
                <a:latin typeface="Times New Roman"/>
                <a:cs typeface="Times New Roman"/>
              </a:rPr>
              <a:t>7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r>
              <a:rPr sz="1500" spc="-150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te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RL</a:t>
            </a:r>
            <a:r>
              <a:rPr sz="1500" spc="0" dirty="0">
                <a:latin typeface="Times New Roman"/>
                <a:cs typeface="Times New Roman"/>
              </a:rPr>
              <a:t>: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:</a:t>
            </a:r>
            <a:r>
              <a:rPr sz="1500" spc="-9" dirty="0">
                <a:latin typeface="Times New Roman"/>
                <a:cs typeface="Times New Roman"/>
              </a:rPr>
              <a:t>/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/ww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w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.f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o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r</a:t>
            </a:r>
            <a:r>
              <a:rPr sz="1500" spc="9" dirty="0">
                <a:latin typeface="Times New Roman"/>
                <a:cs typeface="Times New Roman"/>
                <a:hlinkClick r:id="rId2"/>
              </a:rPr>
              <a:t>b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e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s</a:t>
            </a:r>
            <a:r>
              <a:rPr sz="1500" spc="-9" dirty="0">
                <a:latin typeface="Times New Roman"/>
                <a:cs typeface="Times New Roman"/>
                <a:hlinkClick r:id="rId2"/>
              </a:rPr>
              <a:t>.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c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o</a:t>
            </a:r>
            <a:r>
              <a:rPr sz="1500" spc="-14" dirty="0">
                <a:latin typeface="Times New Roman"/>
                <a:cs typeface="Times New Roman"/>
                <a:hlinkClick r:id="rId2"/>
              </a:rPr>
              <a:t>m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/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s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i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t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e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s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/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a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nd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y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j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s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e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mo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t</a:t>
            </a:r>
            <a:r>
              <a:rPr sz="1500" spc="-9" dirty="0">
                <a:latin typeface="Times New Roman"/>
                <a:cs typeface="Times New Roman"/>
                <a:hlinkClick r:id="rId2"/>
              </a:rPr>
              <a:t>i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uk</a:t>
            </a:r>
            <a:r>
              <a:rPr sz="1500" spc="-9" dirty="0">
                <a:latin typeface="Times New Roman"/>
                <a:cs typeface="Times New Roman"/>
                <a:hlinkClick r:id="rId2"/>
              </a:rPr>
              <a:t>/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2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0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1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6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/10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/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0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5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/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th</a:t>
            </a:r>
            <a:r>
              <a:rPr sz="1500" spc="29" dirty="0">
                <a:latin typeface="Times New Roman"/>
                <a:cs typeface="Times New Roman"/>
                <a:hlinkClick r:id="rId2"/>
              </a:rPr>
              <a:t>e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-</a:t>
            </a:r>
            <a:r>
              <a:rPr sz="1500" spc="-4" dirty="0">
                <a:latin typeface="Times New Roman"/>
                <a:cs typeface="Times New Roman"/>
                <a:hlinkClick r:id="rId2"/>
              </a:rPr>
              <a:t>c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i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t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iz</a:t>
            </a:r>
            <a:r>
              <a:rPr sz="1500" spc="-9" dirty="0">
                <a:latin typeface="Times New Roman"/>
                <a:cs typeface="Times New Roman"/>
                <a:hlinkClick r:id="rId2"/>
              </a:rPr>
              <a:t>e</a:t>
            </a:r>
            <a:r>
              <a:rPr sz="1500" spc="4" dirty="0">
                <a:latin typeface="Times New Roman"/>
                <a:cs typeface="Times New Roman"/>
                <a:hlinkClick r:id="rId2"/>
              </a:rPr>
              <a:t>n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s</a:t>
            </a:r>
            <a:r>
              <a:rPr sz="1500" spc="9" dirty="0">
                <a:latin typeface="Times New Roman"/>
                <a:cs typeface="Times New Roman"/>
                <a:hlinkClick r:id="rId2"/>
              </a:rPr>
              <a:t>h</a:t>
            </a:r>
            <a:r>
              <a:rPr sz="1500" spc="0" dirty="0">
                <a:latin typeface="Times New Roman"/>
                <a:cs typeface="Times New Roman"/>
                <a:hlinkClick r:id="rId2"/>
              </a:rPr>
              <a:t>ip-</a:t>
            </a:r>
            <a:r>
              <a:rPr sz="1500" spc="0" dirty="0">
                <a:latin typeface="Times New Roman"/>
                <a:cs typeface="Times New Roman"/>
              </a:rPr>
              <a:t>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nd-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0" dirty="0">
                <a:latin typeface="Times New Roman"/>
                <a:cs typeface="Times New Roman"/>
              </a:rPr>
              <a:t>rati</a:t>
            </a:r>
            <a:r>
              <a:rPr sz="1500" spc="9" dirty="0">
                <a:latin typeface="Times New Roman"/>
                <a:cs typeface="Times New Roman"/>
              </a:rPr>
              <a:t>on</a:t>
            </a:r>
            <a:r>
              <a:rPr sz="1500" spc="-4" dirty="0">
                <a:latin typeface="Times New Roman"/>
                <a:cs typeface="Times New Roman"/>
              </a:rPr>
              <a:t>-</a:t>
            </a: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ob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19" dirty="0">
                <a:latin typeface="Times New Roman"/>
                <a:cs typeface="Times New Roman"/>
              </a:rPr>
              <a:t>m</a:t>
            </a:r>
            <a:r>
              <a:rPr sz="1500" spc="9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-of-</a:t>
            </a:r>
            <a:r>
              <a:rPr sz="1500" spc="-1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c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-</a:t>
            </a:r>
            <a:r>
              <a:rPr sz="1500" spc="-4" dirty="0">
                <a:latin typeface="Times New Roman"/>
                <a:cs typeface="Times New Roman"/>
              </a:rPr>
              <a:t>ba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ie</a:t>
            </a:r>
            <a:r>
              <a:rPr sz="1500" spc="4" dirty="0">
                <a:latin typeface="Times New Roman"/>
                <a:cs typeface="Times New Roman"/>
              </a:rPr>
              <a:t>s-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nd</a:t>
            </a:r>
            <a:r>
              <a:rPr sz="1500" spc="0" dirty="0">
                <a:latin typeface="Times New Roman"/>
                <a:cs typeface="Times New Roman"/>
              </a:rPr>
              <a:t>- s</a:t>
            </a:r>
            <a:r>
              <a:rPr sz="1500" spc="9" dirty="0">
                <a:latin typeface="Times New Roman"/>
                <a:cs typeface="Times New Roman"/>
              </a:rPr>
              <a:t>u</a:t>
            </a:r>
            <a:r>
              <a:rPr sz="1500" spc="-9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ro</a:t>
            </a:r>
            <a:r>
              <a:rPr sz="1500" spc="4" dirty="0">
                <a:latin typeface="Times New Roman"/>
                <a:cs typeface="Times New Roman"/>
              </a:rPr>
              <a:t>g</a:t>
            </a:r>
            <a:r>
              <a:rPr sz="1500" spc="-4" dirty="0">
                <a:latin typeface="Times New Roman"/>
                <a:cs typeface="Times New Roman"/>
              </a:rPr>
              <a:t>acy</a:t>
            </a:r>
            <a:r>
              <a:rPr sz="1500" spc="0" dirty="0">
                <a:latin typeface="Times New Roman"/>
                <a:cs typeface="Times New Roman"/>
              </a:rPr>
              <a:t>/</a:t>
            </a:r>
            <a:r>
              <a:rPr sz="1500" spc="4" dirty="0">
                <a:latin typeface="Times New Roman"/>
                <a:cs typeface="Times New Roman"/>
              </a:rPr>
              <a:t>#1</a:t>
            </a:r>
            <a:r>
              <a:rPr sz="1500" spc="-4" dirty="0">
                <a:latin typeface="Times New Roman"/>
                <a:cs typeface="Times New Roman"/>
              </a:rPr>
              <a:t>ec</a:t>
            </a: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9" dirty="0">
                <a:latin typeface="Times New Roman"/>
                <a:cs typeface="Times New Roman"/>
              </a:rPr>
              <a:t>6</a:t>
            </a:r>
            <a:r>
              <a:rPr sz="1500" spc="4" dirty="0">
                <a:latin typeface="Times New Roman"/>
                <a:cs typeface="Times New Roman"/>
              </a:rPr>
              <a:t>3</a:t>
            </a:r>
            <a:r>
              <a:rPr sz="1500" spc="-4" dirty="0">
                <a:latin typeface="Times New Roman"/>
                <a:cs typeface="Times New Roman"/>
              </a:rPr>
              <a:t>9</a:t>
            </a:r>
            <a:r>
              <a:rPr sz="1500" spc="0" dirty="0">
                <a:latin typeface="Times New Roman"/>
                <a:cs typeface="Times New Roman"/>
              </a:rPr>
              <a:t>f</a:t>
            </a:r>
            <a:r>
              <a:rPr sz="1500" spc="9" dirty="0">
                <a:latin typeface="Times New Roman"/>
                <a:cs typeface="Times New Roman"/>
              </a:rPr>
              <a:t>5</a:t>
            </a:r>
            <a:r>
              <a:rPr sz="1500" spc="-4" dirty="0">
                <a:latin typeface="Times New Roman"/>
                <a:cs typeface="Times New Roman"/>
              </a:rPr>
              <a:t>5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920800" y="917448"/>
            <a:ext cx="1481328" cy="0"/>
          </a:xfrm>
          <a:custGeom>
            <a:avLst/>
            <a:gdLst/>
            <a:ahLst/>
            <a:cxnLst/>
            <a:rect l="l" t="t" r="r" b="b"/>
            <a:pathLst>
              <a:path w="1481328">
                <a:moveTo>
                  <a:pt x="0" y="0"/>
                </a:moveTo>
                <a:lnTo>
                  <a:pt x="148132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08174" y="917448"/>
            <a:ext cx="1466341" cy="0"/>
          </a:xfrm>
          <a:custGeom>
            <a:avLst/>
            <a:gdLst/>
            <a:ahLst/>
            <a:cxnLst/>
            <a:rect l="l" t="t" r="r" b="b"/>
            <a:pathLst>
              <a:path w="1466341">
                <a:moveTo>
                  <a:pt x="0" y="0"/>
                </a:moveTo>
                <a:lnTo>
                  <a:pt x="146634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0739" y="917448"/>
            <a:ext cx="1512062" cy="0"/>
          </a:xfrm>
          <a:custGeom>
            <a:avLst/>
            <a:gdLst/>
            <a:ahLst/>
            <a:cxnLst/>
            <a:rect l="l" t="t" r="r" b="b"/>
            <a:pathLst>
              <a:path w="1512062">
                <a:moveTo>
                  <a:pt x="0" y="0"/>
                </a:moveTo>
                <a:lnTo>
                  <a:pt x="15120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98897" y="917448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41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0800" y="1708657"/>
            <a:ext cx="1481328" cy="0"/>
          </a:xfrm>
          <a:custGeom>
            <a:avLst/>
            <a:gdLst/>
            <a:ahLst/>
            <a:cxnLst/>
            <a:rect l="l" t="t" r="r" b="b"/>
            <a:pathLst>
              <a:path w="1481328">
                <a:moveTo>
                  <a:pt x="0" y="0"/>
                </a:moveTo>
                <a:lnTo>
                  <a:pt x="148132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08174" y="1708657"/>
            <a:ext cx="1466341" cy="0"/>
          </a:xfrm>
          <a:custGeom>
            <a:avLst/>
            <a:gdLst/>
            <a:ahLst/>
            <a:cxnLst/>
            <a:rect l="l" t="t" r="r" b="b"/>
            <a:pathLst>
              <a:path w="1466341">
                <a:moveTo>
                  <a:pt x="0" y="0"/>
                </a:moveTo>
                <a:lnTo>
                  <a:pt x="146634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0739" y="1708657"/>
            <a:ext cx="1512062" cy="0"/>
          </a:xfrm>
          <a:custGeom>
            <a:avLst/>
            <a:gdLst/>
            <a:ahLst/>
            <a:cxnLst/>
            <a:rect l="l" t="t" r="r" b="b"/>
            <a:pathLst>
              <a:path w="1512062">
                <a:moveTo>
                  <a:pt x="0" y="0"/>
                </a:moveTo>
                <a:lnTo>
                  <a:pt x="15120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98897" y="1708657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41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7752" y="914400"/>
            <a:ext cx="0" cy="1961642"/>
          </a:xfrm>
          <a:custGeom>
            <a:avLst/>
            <a:gdLst/>
            <a:ahLst/>
            <a:cxnLst/>
            <a:rect l="l" t="t" r="r" b="b"/>
            <a:pathLst>
              <a:path h="1961642">
                <a:moveTo>
                  <a:pt x="0" y="0"/>
                </a:moveTo>
                <a:lnTo>
                  <a:pt x="0" y="196164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0800" y="2872994"/>
            <a:ext cx="1481328" cy="0"/>
          </a:xfrm>
          <a:custGeom>
            <a:avLst/>
            <a:gdLst/>
            <a:ahLst/>
            <a:cxnLst/>
            <a:rect l="l" t="t" r="r" b="b"/>
            <a:pathLst>
              <a:path w="1481328">
                <a:moveTo>
                  <a:pt x="0" y="0"/>
                </a:moveTo>
                <a:lnTo>
                  <a:pt x="1481328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5126" y="914399"/>
            <a:ext cx="0" cy="1961642"/>
          </a:xfrm>
          <a:custGeom>
            <a:avLst/>
            <a:gdLst/>
            <a:ahLst/>
            <a:cxnLst/>
            <a:rect l="l" t="t" r="r" b="b"/>
            <a:pathLst>
              <a:path h="1961642">
                <a:moveTo>
                  <a:pt x="0" y="0"/>
                </a:moveTo>
                <a:lnTo>
                  <a:pt x="0" y="196164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08174" y="2872994"/>
            <a:ext cx="1466341" cy="0"/>
          </a:xfrm>
          <a:custGeom>
            <a:avLst/>
            <a:gdLst/>
            <a:ahLst/>
            <a:cxnLst/>
            <a:rect l="l" t="t" r="r" b="b"/>
            <a:pathLst>
              <a:path w="1466341">
                <a:moveTo>
                  <a:pt x="0" y="0"/>
                </a:moveTo>
                <a:lnTo>
                  <a:pt x="1466341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77690" y="914400"/>
            <a:ext cx="0" cy="1961641"/>
          </a:xfrm>
          <a:custGeom>
            <a:avLst/>
            <a:gdLst/>
            <a:ahLst/>
            <a:cxnLst/>
            <a:rect l="l" t="t" r="r" b="b"/>
            <a:pathLst>
              <a:path h="1961641">
                <a:moveTo>
                  <a:pt x="0" y="0"/>
                </a:moveTo>
                <a:lnTo>
                  <a:pt x="0" y="196164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0739" y="2872994"/>
            <a:ext cx="1512062" cy="0"/>
          </a:xfrm>
          <a:custGeom>
            <a:avLst/>
            <a:gdLst/>
            <a:ahLst/>
            <a:cxnLst/>
            <a:rect l="l" t="t" r="r" b="b"/>
            <a:pathLst>
              <a:path w="1512062">
                <a:moveTo>
                  <a:pt x="0" y="0"/>
                </a:moveTo>
                <a:lnTo>
                  <a:pt x="1512062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5849" y="914399"/>
            <a:ext cx="0" cy="1961642"/>
          </a:xfrm>
          <a:custGeom>
            <a:avLst/>
            <a:gdLst/>
            <a:ahLst/>
            <a:cxnLst/>
            <a:rect l="l" t="t" r="r" b="b"/>
            <a:pathLst>
              <a:path h="1961642">
                <a:moveTo>
                  <a:pt x="0" y="0"/>
                </a:moveTo>
                <a:lnTo>
                  <a:pt x="0" y="196164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98897" y="2872994"/>
            <a:ext cx="1454150" cy="0"/>
          </a:xfrm>
          <a:custGeom>
            <a:avLst/>
            <a:gdLst/>
            <a:ahLst/>
            <a:cxnLst/>
            <a:rect l="l" t="t" r="r" b="b"/>
            <a:pathLst>
              <a:path w="1454150">
                <a:moveTo>
                  <a:pt x="0" y="0"/>
                </a:moveTo>
                <a:lnTo>
                  <a:pt x="145415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56221" y="914400"/>
            <a:ext cx="0" cy="1961641"/>
          </a:xfrm>
          <a:custGeom>
            <a:avLst/>
            <a:gdLst/>
            <a:ahLst/>
            <a:cxnLst/>
            <a:rect l="l" t="t" r="r" b="b"/>
            <a:pathLst>
              <a:path h="1961641">
                <a:moveTo>
                  <a:pt x="0" y="0"/>
                </a:moveTo>
                <a:lnTo>
                  <a:pt x="0" y="1961641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09310" y="1862397"/>
            <a:ext cx="70276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irth</a:t>
            </a:r>
            <a:r>
              <a:rPr sz="1000" spc="-23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09310" y="2153481"/>
            <a:ext cx="82837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latin typeface="Times New Roman"/>
                <a:cs typeface="Times New Roman"/>
              </a:rPr>
              <a:t>US</a:t>
            </a:r>
            <a:r>
              <a:rPr sz="1000" spc="-12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d</a:t>
            </a:r>
            <a:r>
              <a:rPr sz="1000" spc="-9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Sai</a:t>
            </a:r>
            <a:r>
              <a:rPr sz="1000" spc="4" dirty="0">
                <a:latin typeface="Times New Roman"/>
                <a:cs typeface="Times New Roman"/>
              </a:rPr>
              <a:t>p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3571" y="2363793"/>
            <a:ext cx="109337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c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9" dirty="0">
                <a:latin typeface="Times New Roman"/>
                <a:cs typeface="Times New Roman"/>
              </a:rPr>
              <a:t>l</a:t>
            </a:r>
            <a:r>
              <a:rPr sz="1000" spc="0" dirty="0">
                <a:latin typeface="Times New Roman"/>
                <a:cs typeface="Times New Roman"/>
              </a:rPr>
              <a:t>y</a:t>
            </a:r>
            <a:r>
              <a:rPr sz="1000" spc="-47" dirty="0">
                <a:latin typeface="Times New Roman"/>
                <a:cs typeface="Times New Roman"/>
              </a:rPr>
              <a:t> </a:t>
            </a:r>
            <a:r>
              <a:rPr sz="1000" spc="14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m</a:t>
            </a:r>
            <a:r>
              <a:rPr sz="1000" spc="0" dirty="0">
                <a:latin typeface="Times New Roman"/>
                <a:cs typeface="Times New Roman"/>
              </a:rPr>
              <a:t>ated</a:t>
            </a:r>
            <a:r>
              <a:rPr sz="1000" spc="-28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at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234688"/>
            <a:ext cx="5993142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icl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,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s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y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of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ho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s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gh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19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b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 ab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t t</a:t>
            </a:r>
            <a:r>
              <a:rPr sz="1500" spc="9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454144"/>
            <a:ext cx="1826005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tabLst>
                <a:tab pos="1778000" algn="l"/>
              </a:tabLst>
            </a:pPr>
            <a:r>
              <a:rPr sz="1500" dirty="0">
                <a:latin typeface="Times New Roman"/>
                <a:cs typeface="Times New Roman"/>
              </a:rPr>
              <a:t>s</a:t>
            </a:r>
            <a:r>
              <a:rPr sz="1500" spc="9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je</a:t>
            </a:r>
            <a:r>
              <a:rPr sz="1500" spc="-9" dirty="0">
                <a:latin typeface="Times New Roman"/>
                <a:cs typeface="Times New Roman"/>
              </a:rPr>
              <a:t>c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r? </a:t>
            </a:r>
            <a:r>
              <a:rPr sz="1500" spc="1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u="sng" spc="0" dirty="0"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3583" y="3454144"/>
            <a:ext cx="2200148" cy="215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4" dirty="0">
                <a:latin typeface="Times New Roman"/>
                <a:cs typeface="Times New Roman"/>
              </a:rPr>
              <a:t>p</a:t>
            </a:r>
            <a:r>
              <a:rPr sz="1500" spc="-4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v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x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mp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 if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ne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039360"/>
            <a:ext cx="4058094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Is</a:t>
            </a:r>
            <a:r>
              <a:rPr sz="1500" spc="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icle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ti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ly</a:t>
            </a:r>
            <a:r>
              <a:rPr sz="1500" spc="1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 a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o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d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ted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? W</a:t>
            </a:r>
            <a:r>
              <a:rPr sz="1500" spc="4" dirty="0">
                <a:latin typeface="Times New Roman"/>
                <a:cs typeface="Times New Roman"/>
              </a:rPr>
              <a:t>r</a:t>
            </a:r>
            <a:r>
              <a:rPr sz="1500" spc="0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0" dirty="0">
                <a:latin typeface="Times New Roman"/>
                <a:cs typeface="Times New Roman"/>
              </a:rPr>
              <a:t>ten </a:t>
            </a:r>
            <a:r>
              <a:rPr sz="1500" spc="-4" dirty="0">
                <a:latin typeface="Times New Roman"/>
                <a:cs typeface="Times New Roman"/>
              </a:rPr>
              <a:t>2</a:t>
            </a:r>
            <a:r>
              <a:rPr sz="1500" spc="4" dirty="0">
                <a:latin typeface="Times New Roman"/>
                <a:cs typeface="Times New Roman"/>
              </a:rPr>
              <a:t>0</a:t>
            </a:r>
            <a:r>
              <a:rPr sz="1500" spc="-4" dirty="0">
                <a:latin typeface="Times New Roman"/>
                <a:cs typeface="Times New Roman"/>
              </a:rPr>
              <a:t>1</a:t>
            </a:r>
            <a:r>
              <a:rPr sz="1500" spc="4" dirty="0">
                <a:latin typeface="Times New Roman"/>
                <a:cs typeface="Times New Roman"/>
              </a:rPr>
              <a:t>6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624576"/>
            <a:ext cx="343668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W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s 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p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-4" dirty="0">
                <a:latin typeface="Times New Roman"/>
                <a:cs typeface="Times New Roman"/>
              </a:rPr>
              <a:t>b</a:t>
            </a:r>
            <a:r>
              <a:rPr sz="1500" spc="0" dirty="0">
                <a:latin typeface="Times New Roman"/>
                <a:cs typeface="Times New Roman"/>
              </a:rPr>
              <a:t>l</a:t>
            </a:r>
            <a:r>
              <a:rPr sz="1500" spc="4" dirty="0">
                <a:latin typeface="Times New Roman"/>
                <a:cs typeface="Times New Roman"/>
              </a:rPr>
              <a:t>i</a:t>
            </a:r>
            <a:r>
              <a:rPr sz="1500" spc="-4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d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in</a:t>
            </a:r>
            <a:r>
              <a:rPr sz="1500" spc="-9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a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rep</a:t>
            </a:r>
            <a:r>
              <a:rPr sz="1500" spc="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tab</a:t>
            </a:r>
            <a:r>
              <a:rPr sz="1500" spc="4" dirty="0">
                <a:latin typeface="Times New Roman"/>
                <a:cs typeface="Times New Roman"/>
              </a:rPr>
              <a:t>l</a:t>
            </a:r>
            <a:r>
              <a:rPr sz="1500" spc="0" dirty="0">
                <a:latin typeface="Times New Roman"/>
                <a:cs typeface="Times New Roman"/>
              </a:rPr>
              <a:t>e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-4" dirty="0">
                <a:latin typeface="Times New Roman"/>
                <a:cs typeface="Times New Roman"/>
              </a:rPr>
              <a:t>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? Y</a:t>
            </a:r>
            <a:r>
              <a:rPr sz="1500" spc="-9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s.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188710"/>
            <a:ext cx="2221483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It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is </a:t>
            </a:r>
            <a:r>
              <a:rPr sz="1500" spc="-4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-9" dirty="0">
                <a:latin typeface="Times New Roman"/>
                <a:cs typeface="Times New Roman"/>
              </a:rPr>
              <a:t>a</a:t>
            </a:r>
            <a:r>
              <a:rPr sz="1500" spc="-4" dirty="0">
                <a:latin typeface="Times New Roman"/>
                <a:cs typeface="Times New Roman"/>
              </a:rPr>
              <a:t>ca</a:t>
            </a:r>
            <a:r>
              <a:rPr sz="1500" spc="4" dirty="0">
                <a:latin typeface="Times New Roman"/>
                <a:cs typeface="Times New Roman"/>
              </a:rPr>
              <a:t>de</a:t>
            </a:r>
            <a:r>
              <a:rPr sz="1500" spc="-14" dirty="0">
                <a:latin typeface="Times New Roman"/>
                <a:cs typeface="Times New Roman"/>
              </a:rPr>
              <a:t>m</a:t>
            </a:r>
            <a:r>
              <a:rPr sz="1500" spc="14" dirty="0">
                <a:latin typeface="Times New Roman"/>
                <a:cs typeface="Times New Roman"/>
              </a:rPr>
              <a:t>i</a:t>
            </a:r>
            <a:r>
              <a:rPr sz="1500" spc="0" dirty="0">
                <a:latin typeface="Times New Roman"/>
                <a:cs typeface="Times New Roman"/>
              </a:rPr>
              <a:t>c</a:t>
            </a:r>
            <a:r>
              <a:rPr sz="1500" spc="-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s</a:t>
            </a:r>
            <a:r>
              <a:rPr sz="1500" spc="4" dirty="0">
                <a:latin typeface="Times New Roman"/>
                <a:cs typeface="Times New Roman"/>
              </a:rPr>
              <a:t>ou</a:t>
            </a:r>
            <a:r>
              <a:rPr sz="1500" spc="0" dirty="0">
                <a:latin typeface="Times New Roman"/>
                <a:cs typeface="Times New Roman"/>
              </a:rPr>
              <a:t>rc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818122"/>
            <a:ext cx="3442207" cy="215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81"/>
              </a:spcBef>
            </a:pPr>
            <a:r>
              <a:rPr sz="1500" spc="0" dirty="0">
                <a:latin typeface="Times New Roman"/>
                <a:cs typeface="Times New Roman"/>
              </a:rPr>
              <a:t>Ot</a:t>
            </a:r>
            <a:r>
              <a:rPr sz="1500" spc="4" dirty="0">
                <a:latin typeface="Times New Roman"/>
                <a:cs typeface="Times New Roman"/>
              </a:rPr>
              <a:t>h</a:t>
            </a:r>
            <a:r>
              <a:rPr sz="1500" spc="-4" dirty="0">
                <a:latin typeface="Times New Roman"/>
                <a:cs typeface="Times New Roman"/>
              </a:rPr>
              <a:t>e</a:t>
            </a:r>
            <a:r>
              <a:rPr sz="1500" spc="0" dirty="0">
                <a:latin typeface="Times New Roman"/>
                <a:cs typeface="Times New Roman"/>
              </a:rPr>
              <a:t>r i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4" dirty="0">
                <a:latin typeface="Times New Roman"/>
                <a:cs typeface="Times New Roman"/>
              </a:rPr>
              <a:t>po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4" dirty="0">
                <a:latin typeface="Times New Roman"/>
                <a:cs typeface="Times New Roman"/>
              </a:rPr>
              <a:t>t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0" dirty="0">
                <a:latin typeface="Times New Roman"/>
                <a:cs typeface="Times New Roman"/>
              </a:rPr>
              <a:t>t </a:t>
            </a:r>
            <a:r>
              <a:rPr sz="1500" spc="-9" dirty="0">
                <a:latin typeface="Times New Roman"/>
                <a:cs typeface="Times New Roman"/>
              </a:rPr>
              <a:t>i</a:t>
            </a:r>
            <a:r>
              <a:rPr sz="1500" spc="4" dirty="0">
                <a:latin typeface="Times New Roman"/>
                <a:cs typeface="Times New Roman"/>
              </a:rPr>
              <a:t>n</a:t>
            </a:r>
            <a:r>
              <a:rPr sz="1500" spc="-4" dirty="0">
                <a:latin typeface="Times New Roman"/>
                <a:cs typeface="Times New Roman"/>
              </a:rPr>
              <a:t>f</a:t>
            </a:r>
            <a:r>
              <a:rPr sz="1500" spc="4" dirty="0">
                <a:latin typeface="Times New Roman"/>
                <a:cs typeface="Times New Roman"/>
              </a:rPr>
              <a:t>o</a:t>
            </a:r>
            <a:r>
              <a:rPr sz="1500" spc="0" dirty="0">
                <a:latin typeface="Times New Roman"/>
                <a:cs typeface="Times New Roman"/>
              </a:rPr>
              <a:t>r</a:t>
            </a:r>
            <a:r>
              <a:rPr sz="1500" spc="-9" dirty="0">
                <a:latin typeface="Times New Roman"/>
                <a:cs typeface="Times New Roman"/>
              </a:rPr>
              <a:t>m</a:t>
            </a:r>
            <a:r>
              <a:rPr sz="1500" spc="-4" dirty="0">
                <a:latin typeface="Times New Roman"/>
                <a:cs typeface="Times New Roman"/>
              </a:rPr>
              <a:t>a</a:t>
            </a:r>
            <a:r>
              <a:rPr sz="1500" spc="0" dirty="0">
                <a:latin typeface="Times New Roman"/>
                <a:cs typeface="Times New Roman"/>
              </a:rPr>
              <a:t>t</a:t>
            </a:r>
            <a:r>
              <a:rPr sz="1500" spc="4" dirty="0">
                <a:latin typeface="Times New Roman"/>
                <a:cs typeface="Times New Roman"/>
              </a:rPr>
              <a:t>io</a:t>
            </a:r>
            <a:r>
              <a:rPr sz="1500" spc="0" dirty="0">
                <a:latin typeface="Times New Roman"/>
                <a:cs typeface="Times New Roman"/>
              </a:rPr>
              <a:t>n</a:t>
            </a:r>
            <a:r>
              <a:rPr sz="1500" spc="4" dirty="0">
                <a:latin typeface="Times New Roman"/>
                <a:cs typeface="Times New Roman"/>
              </a:rPr>
              <a:t> </a:t>
            </a:r>
            <a:r>
              <a:rPr sz="1500" spc="0" dirty="0">
                <a:latin typeface="Times New Roman"/>
                <a:cs typeface="Times New Roman"/>
              </a:rPr>
              <a:t>: Pew</a:t>
            </a:r>
            <a:r>
              <a:rPr sz="1500" spc="-4" dirty="0">
                <a:latin typeface="Times New Roman"/>
                <a:cs typeface="Times New Roman"/>
              </a:rPr>
              <a:t> Re</a:t>
            </a:r>
            <a:r>
              <a:rPr sz="1500" spc="14" dirty="0">
                <a:latin typeface="Times New Roman"/>
                <a:cs typeface="Times New Roman"/>
              </a:rPr>
              <a:t>s</a:t>
            </a:r>
            <a:r>
              <a:rPr sz="1500" spc="-4" dirty="0">
                <a:latin typeface="Times New Roman"/>
                <a:cs typeface="Times New Roman"/>
              </a:rPr>
              <a:t>ea</a:t>
            </a:r>
            <a:r>
              <a:rPr sz="1500" spc="0" dirty="0">
                <a:latin typeface="Times New Roman"/>
                <a:cs typeface="Times New Roman"/>
              </a:rPr>
              <a:t>rch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752" y="917448"/>
            <a:ext cx="1487373" cy="791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 marL="496599" marR="497984" algn="ctr">
              <a:lnSpc>
                <a:spcPct val="95825"/>
              </a:lnSpc>
            </a:pPr>
            <a:r>
              <a:rPr sz="1500" b="1" spc="0" dirty="0">
                <a:latin typeface="Times New Roman"/>
                <a:cs typeface="Times New Roman"/>
              </a:rPr>
              <a:t>M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in</a:t>
            </a:r>
            <a:endParaRPr sz="1500">
              <a:latin typeface="Times New Roman"/>
              <a:cs typeface="Times New Roman"/>
            </a:endParaRPr>
          </a:p>
          <a:p>
            <a:pPr marL="68579">
              <a:lnSpc>
                <a:spcPct val="95825"/>
              </a:lnSpc>
              <a:spcBef>
                <a:spcPts val="15"/>
              </a:spcBef>
            </a:pPr>
            <a:r>
              <a:rPr sz="1500" b="1" spc="0" dirty="0">
                <a:latin typeface="Times New Roman"/>
                <a:cs typeface="Times New Roman"/>
              </a:rPr>
              <a:t>I</a:t>
            </a:r>
            <a:r>
              <a:rPr sz="1500" b="1" spc="9" dirty="0">
                <a:latin typeface="Times New Roman"/>
                <a:cs typeface="Times New Roman"/>
              </a:rPr>
              <a:t>d</a:t>
            </a:r>
            <a:r>
              <a:rPr sz="1500" b="1" spc="-4" dirty="0">
                <a:latin typeface="Times New Roman"/>
                <a:cs typeface="Times New Roman"/>
              </a:rPr>
              <a:t>e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r>
              <a:rPr sz="1500" b="1" spc="4" dirty="0">
                <a:latin typeface="Times New Roman"/>
                <a:cs typeface="Times New Roman"/>
              </a:rPr>
              <a:t>/</a:t>
            </a:r>
            <a:r>
              <a:rPr sz="1500" b="1" spc="-14" dirty="0">
                <a:latin typeface="Times New Roman"/>
                <a:cs typeface="Times New Roman"/>
              </a:rPr>
              <a:t>P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0" dirty="0">
                <a:latin typeface="Times New Roman"/>
                <a:cs typeface="Times New Roman"/>
              </a:rPr>
              <a:t>ints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5126" y="917448"/>
            <a:ext cx="1472564" cy="791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 marL="524636">
              <a:lnSpc>
                <a:spcPct val="95825"/>
              </a:lnSpc>
            </a:pPr>
            <a:r>
              <a:rPr sz="1500" b="1" spc="14" dirty="0">
                <a:latin typeface="Times New Roman"/>
                <a:cs typeface="Times New Roman"/>
              </a:rPr>
              <a:t>I</a:t>
            </a:r>
            <a:r>
              <a:rPr sz="1500" b="1" spc="-25" dirty="0">
                <a:latin typeface="Times New Roman"/>
                <a:cs typeface="Times New Roman"/>
              </a:rPr>
              <a:t>m</a:t>
            </a:r>
            <a:r>
              <a:rPr sz="1500" b="1" spc="4" dirty="0">
                <a:latin typeface="Times New Roman"/>
                <a:cs typeface="Times New Roman"/>
              </a:rPr>
              <a:t>po</a:t>
            </a:r>
            <a:r>
              <a:rPr sz="1500" b="1" spc="-4" dirty="0">
                <a:latin typeface="Times New Roman"/>
                <a:cs typeface="Times New Roman"/>
              </a:rPr>
              <a:t>r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9" dirty="0">
                <a:latin typeface="Times New Roman"/>
                <a:cs typeface="Times New Roman"/>
              </a:rPr>
              <a:t>a</a:t>
            </a:r>
            <a:r>
              <a:rPr sz="1500" b="1" spc="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  <a:p>
            <a:pPr marL="67436">
              <a:lnSpc>
                <a:spcPct val="95825"/>
              </a:lnSpc>
              <a:spcBef>
                <a:spcPts val="15"/>
              </a:spcBef>
            </a:pPr>
            <a:r>
              <a:rPr sz="1500" b="1" spc="0" dirty="0">
                <a:latin typeface="Times New Roman"/>
                <a:cs typeface="Times New Roman"/>
              </a:rPr>
              <a:t>Qu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-4" dirty="0">
                <a:latin typeface="Times New Roman"/>
                <a:cs typeface="Times New Roman"/>
              </a:rPr>
              <a:t>t</a:t>
            </a:r>
            <a:r>
              <a:rPr sz="1500" b="1" spc="4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-4" dirty="0">
                <a:latin typeface="Times New Roman"/>
                <a:cs typeface="Times New Roman"/>
              </a:rPr>
              <a:t>i</a:t>
            </a:r>
            <a:r>
              <a:rPr sz="1500" b="1" spc="4" dirty="0">
                <a:latin typeface="Times New Roman"/>
                <a:cs typeface="Times New Roman"/>
              </a:rPr>
              <a:t>o</a:t>
            </a:r>
            <a:r>
              <a:rPr sz="1500" b="1" spc="-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7690" y="917448"/>
            <a:ext cx="1518158" cy="791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 marL="526034">
              <a:lnSpc>
                <a:spcPct val="95825"/>
              </a:lnSpc>
            </a:pPr>
            <a:r>
              <a:rPr sz="1500" b="1" spc="4" dirty="0">
                <a:latin typeface="Times New Roman"/>
                <a:cs typeface="Times New Roman"/>
              </a:rPr>
              <a:t>Su</a:t>
            </a:r>
            <a:r>
              <a:rPr sz="1500" b="1" spc="-4" dirty="0">
                <a:latin typeface="Times New Roman"/>
                <a:cs typeface="Times New Roman"/>
              </a:rPr>
              <a:t>p</a:t>
            </a:r>
            <a:r>
              <a:rPr sz="1500" b="1" spc="4" dirty="0">
                <a:latin typeface="Times New Roman"/>
                <a:cs typeface="Times New Roman"/>
              </a:rPr>
              <a:t>po</a:t>
            </a:r>
            <a:r>
              <a:rPr sz="1500" b="1" spc="-4" dirty="0">
                <a:latin typeface="Times New Roman"/>
                <a:cs typeface="Times New Roman"/>
              </a:rPr>
              <a:t>rt</a:t>
            </a:r>
            <a:r>
              <a:rPr sz="1500" b="1" spc="0" dirty="0">
                <a:latin typeface="Times New Roman"/>
                <a:cs typeface="Times New Roman"/>
              </a:rPr>
              <a:t>ing</a:t>
            </a:r>
            <a:endParaRPr sz="1500">
              <a:latin typeface="Times New Roman"/>
              <a:cs typeface="Times New Roman"/>
            </a:endParaRPr>
          </a:p>
          <a:p>
            <a:pPr marL="68580">
              <a:lnSpc>
                <a:spcPct val="95825"/>
              </a:lnSpc>
              <a:spcBef>
                <a:spcPts val="15"/>
              </a:spcBef>
            </a:pPr>
            <a:r>
              <a:rPr sz="1500" b="1" spc="0" dirty="0">
                <a:latin typeface="Times New Roman"/>
                <a:cs typeface="Times New Roman"/>
              </a:rPr>
              <a:t>D</a:t>
            </a:r>
            <a:r>
              <a:rPr sz="1500" b="1" spc="-9" dirty="0">
                <a:latin typeface="Times New Roman"/>
                <a:cs typeface="Times New Roman"/>
              </a:rPr>
              <a:t>e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r>
              <a:rPr sz="1500" b="1" spc="9" dirty="0">
                <a:latin typeface="Times New Roman"/>
                <a:cs typeface="Times New Roman"/>
              </a:rPr>
              <a:t>a</a:t>
            </a:r>
            <a:r>
              <a:rPr sz="1500" b="1" spc="0" dirty="0">
                <a:latin typeface="Times New Roman"/>
                <a:cs typeface="Times New Roman"/>
              </a:rPr>
              <a:t>i</a:t>
            </a:r>
            <a:r>
              <a:rPr sz="1500" b="1" spc="4" dirty="0">
                <a:latin typeface="Times New Roman"/>
                <a:cs typeface="Times New Roman"/>
              </a:rPr>
              <a:t>l</a:t>
            </a:r>
            <a:r>
              <a:rPr sz="1500" b="1" spc="0" dirty="0">
                <a:latin typeface="Times New Roman"/>
                <a:cs typeface="Times New Roman"/>
              </a:rPr>
              <a:t>s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95849" y="917448"/>
            <a:ext cx="1460372" cy="791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21"/>
              </a:spcBef>
            </a:pPr>
            <a:endParaRPr sz="500"/>
          </a:p>
          <a:p>
            <a:pPr marL="68579" marR="76488" indent="457581">
              <a:lnSpc>
                <a:spcPct val="96016"/>
              </a:lnSpc>
            </a:pPr>
            <a:r>
              <a:rPr sz="1500" b="1" spc="0" dirty="0">
                <a:latin typeface="Times New Roman"/>
                <a:cs typeface="Times New Roman"/>
              </a:rPr>
              <a:t>R</a:t>
            </a:r>
            <a:r>
              <a:rPr sz="1500" b="1" spc="-9" dirty="0">
                <a:latin typeface="Times New Roman"/>
                <a:cs typeface="Times New Roman"/>
              </a:rPr>
              <a:t>e</a:t>
            </a:r>
            <a:r>
              <a:rPr sz="1500" b="1" spc="0" dirty="0">
                <a:latin typeface="Times New Roman"/>
                <a:cs typeface="Times New Roman"/>
              </a:rPr>
              <a:t>lev</a:t>
            </a:r>
            <a:r>
              <a:rPr sz="1500" b="1" spc="4" dirty="0">
                <a:latin typeface="Times New Roman"/>
                <a:cs typeface="Times New Roman"/>
              </a:rPr>
              <a:t>an</a:t>
            </a:r>
            <a:r>
              <a:rPr sz="1500" b="1" spc="-4" dirty="0">
                <a:latin typeface="Times New Roman"/>
                <a:cs typeface="Times New Roman"/>
              </a:rPr>
              <a:t>c</a:t>
            </a:r>
            <a:r>
              <a:rPr sz="1500" b="1" spc="0" dirty="0">
                <a:latin typeface="Times New Roman"/>
                <a:cs typeface="Times New Roman"/>
              </a:rPr>
              <a:t>e to</a:t>
            </a:r>
            <a:r>
              <a:rPr sz="1500" b="1" spc="9" dirty="0">
                <a:latin typeface="Times New Roman"/>
                <a:cs typeface="Times New Roman"/>
              </a:rPr>
              <a:t> </a:t>
            </a:r>
            <a:r>
              <a:rPr sz="1500" b="1" spc="-4" dirty="0">
                <a:latin typeface="Times New Roman"/>
                <a:cs typeface="Times New Roman"/>
              </a:rPr>
              <a:t>Y</a:t>
            </a:r>
            <a:r>
              <a:rPr sz="1500" b="1" spc="4" dirty="0">
                <a:latin typeface="Times New Roman"/>
                <a:cs typeface="Times New Roman"/>
              </a:rPr>
              <a:t>ou</a:t>
            </a:r>
            <a:r>
              <a:rPr sz="1500" b="1" spc="0" dirty="0">
                <a:latin typeface="Times New Roman"/>
                <a:cs typeface="Times New Roman"/>
              </a:rPr>
              <a:t>r As</a:t>
            </a:r>
            <a:r>
              <a:rPr sz="1500" b="1" spc="4" dirty="0">
                <a:latin typeface="Times New Roman"/>
                <a:cs typeface="Times New Roman"/>
              </a:rPr>
              <a:t>s</a:t>
            </a:r>
            <a:r>
              <a:rPr sz="1500" b="1" spc="0" dirty="0">
                <a:latin typeface="Times New Roman"/>
                <a:cs typeface="Times New Roman"/>
              </a:rPr>
              <a:t>ign</a:t>
            </a:r>
            <a:r>
              <a:rPr sz="1500" b="1" spc="-9" dirty="0">
                <a:latin typeface="Times New Roman"/>
                <a:cs typeface="Times New Roman"/>
              </a:rPr>
              <a:t>m</a:t>
            </a:r>
            <a:r>
              <a:rPr sz="1500" b="1" spc="-4" dirty="0">
                <a:latin typeface="Times New Roman"/>
                <a:cs typeface="Times New Roman"/>
              </a:rPr>
              <a:t>e</a:t>
            </a:r>
            <a:r>
              <a:rPr sz="1500" b="1" spc="4" dirty="0">
                <a:latin typeface="Times New Roman"/>
                <a:cs typeface="Times New Roman"/>
              </a:rPr>
              <a:t>n</a:t>
            </a:r>
            <a:r>
              <a:rPr sz="1500" b="1" spc="0" dirty="0"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7752" y="1708657"/>
            <a:ext cx="1487373" cy="1164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29" marR="69415" indent="457200">
              <a:lnSpc>
                <a:spcPct val="95729"/>
              </a:lnSpc>
              <a:spcBef>
                <a:spcPts val="25"/>
              </a:spcBef>
            </a:pPr>
            <a:r>
              <a:rPr sz="1000" spc="4" dirty="0">
                <a:latin typeface="Times New Roman"/>
                <a:cs typeface="Times New Roman"/>
              </a:rPr>
              <a:t>295</a:t>
            </a:r>
            <a:r>
              <a:rPr sz="1000" spc="0" dirty="0">
                <a:latin typeface="Times New Roman"/>
                <a:cs typeface="Times New Roman"/>
              </a:rPr>
              <a:t>,</a:t>
            </a:r>
            <a:r>
              <a:rPr sz="1000" spc="-4" dirty="0">
                <a:latin typeface="Times New Roman"/>
                <a:cs typeface="Times New Roman"/>
              </a:rPr>
              <a:t>0</a:t>
            </a:r>
            <a:r>
              <a:rPr sz="1000" spc="4" dirty="0">
                <a:latin typeface="Times New Roman"/>
                <a:cs typeface="Times New Roman"/>
              </a:rPr>
              <a:t>0</a:t>
            </a:r>
            <a:r>
              <a:rPr sz="1000" spc="0" dirty="0">
                <a:latin typeface="Times New Roman"/>
                <a:cs typeface="Times New Roman"/>
              </a:rPr>
              <a:t>0 c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il</a:t>
            </a:r>
            <a:r>
              <a:rPr sz="1000" spc="4" dirty="0">
                <a:latin typeface="Times New Roman"/>
                <a:cs typeface="Times New Roman"/>
              </a:rPr>
              <a:t>dr</a:t>
            </a:r>
            <a:r>
              <a:rPr sz="1000" spc="0" dirty="0">
                <a:latin typeface="Times New Roman"/>
                <a:cs typeface="Times New Roman"/>
              </a:rPr>
              <a:t>en</a:t>
            </a:r>
            <a:r>
              <a:rPr sz="1000" spc="-22" dirty="0">
                <a:latin typeface="Times New Roman"/>
                <a:cs typeface="Times New Roman"/>
              </a:rPr>
              <a:t> </a:t>
            </a:r>
            <a:r>
              <a:rPr sz="1000" spc="-9" dirty="0">
                <a:latin typeface="Times New Roman"/>
                <a:cs typeface="Times New Roman"/>
              </a:rPr>
              <a:t>w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 </a:t>
            </a:r>
            <a:r>
              <a:rPr sz="1000" spc="4" dirty="0">
                <a:latin typeface="Times New Roman"/>
                <a:cs typeface="Times New Roman"/>
              </a:rPr>
              <a:t>bor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r>
              <a:rPr sz="1000" spc="-23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to </a:t>
            </a:r>
            <a:r>
              <a:rPr sz="1000" spc="-4" dirty="0">
                <a:latin typeface="Times New Roman"/>
                <a:cs typeface="Times New Roman"/>
              </a:rPr>
              <a:t>un</a:t>
            </a:r>
            <a:r>
              <a:rPr sz="1000" spc="4" dirty="0">
                <a:latin typeface="Times New Roman"/>
                <a:cs typeface="Times New Roman"/>
              </a:rPr>
              <a:t>do</a:t>
            </a:r>
            <a:r>
              <a:rPr sz="1000" spc="0" dirty="0">
                <a:latin typeface="Times New Roman"/>
                <a:cs typeface="Times New Roman"/>
              </a:rPr>
              <a:t>c</a:t>
            </a:r>
            <a:r>
              <a:rPr sz="1000" spc="4" dirty="0">
                <a:latin typeface="Times New Roman"/>
                <a:cs typeface="Times New Roman"/>
              </a:rPr>
              <a:t>u</a:t>
            </a:r>
            <a:r>
              <a:rPr sz="1000" spc="-4" dirty="0">
                <a:latin typeface="Times New Roman"/>
                <a:cs typeface="Times New Roman"/>
              </a:rPr>
              <a:t>m</a:t>
            </a:r>
            <a:r>
              <a:rPr sz="1000" spc="14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ted 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mm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0" dirty="0">
                <a:latin typeface="Times New Roman"/>
                <a:cs typeface="Times New Roman"/>
              </a:rPr>
              <a:t>s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in</a:t>
            </a:r>
            <a:endParaRPr sz="1000">
              <a:latin typeface="Times New Roman"/>
              <a:cs typeface="Times New Roman"/>
            </a:endParaRPr>
          </a:p>
          <a:p>
            <a:pPr marL="503542" marR="651040" algn="ctr">
              <a:lnSpc>
                <a:spcPct val="95825"/>
              </a:lnSpc>
            </a:pPr>
            <a:r>
              <a:rPr sz="1000" spc="4" dirty="0">
                <a:latin typeface="Times New Roman"/>
                <a:cs typeface="Times New Roman"/>
              </a:rPr>
              <a:t>2013.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5126" y="1708657"/>
            <a:ext cx="1472564" cy="1164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8"/>
              </a:spcBef>
            </a:pPr>
            <a:endParaRPr sz="500"/>
          </a:p>
          <a:p>
            <a:pPr marL="67436" marR="99075" indent="457200">
              <a:lnSpc>
                <a:spcPct val="96016"/>
              </a:lnSpc>
            </a:pPr>
            <a:r>
              <a:rPr sz="1000" spc="9" dirty="0">
                <a:latin typeface="Times New Roman"/>
                <a:cs typeface="Times New Roman"/>
              </a:rPr>
              <a:t>P</a:t>
            </a:r>
            <a:r>
              <a:rPr sz="1000" spc="14" dirty="0">
                <a:latin typeface="Times New Roman"/>
                <a:cs typeface="Times New Roman"/>
              </a:rPr>
              <a:t>e</a:t>
            </a:r>
            <a:r>
              <a:rPr sz="1000" spc="0" dirty="0">
                <a:latin typeface="Times New Roman"/>
                <a:cs typeface="Times New Roman"/>
              </a:rPr>
              <a:t>w</a:t>
            </a:r>
            <a:r>
              <a:rPr sz="1000" spc="-37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esea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ch </a:t>
            </a:r>
            <a:r>
              <a:rPr sz="1000" spc="-4" dirty="0">
                <a:latin typeface="Times New Roman"/>
                <a:cs typeface="Times New Roman"/>
              </a:rPr>
              <a:t>sh</a:t>
            </a:r>
            <a:r>
              <a:rPr sz="1000" spc="14" dirty="0">
                <a:latin typeface="Times New Roman"/>
                <a:cs typeface="Times New Roman"/>
              </a:rPr>
              <a:t>o</a:t>
            </a:r>
            <a:r>
              <a:rPr sz="1000" spc="-9" dirty="0">
                <a:latin typeface="Times New Roman"/>
                <a:cs typeface="Times New Roman"/>
              </a:rPr>
              <a:t>w</a:t>
            </a:r>
            <a:r>
              <a:rPr sz="1000" spc="0" dirty="0">
                <a:latin typeface="Times New Roman"/>
                <a:cs typeface="Times New Roman"/>
              </a:rPr>
              <a:t>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at</a:t>
            </a:r>
            <a:r>
              <a:rPr sz="1000" spc="-14" dirty="0">
                <a:latin typeface="Times New Roman"/>
                <a:cs typeface="Times New Roman"/>
              </a:rPr>
              <a:t> 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1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m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16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295</a:t>
            </a:r>
            <a:r>
              <a:rPr sz="1000" spc="0" dirty="0">
                <a:latin typeface="Times New Roman"/>
                <a:cs typeface="Times New Roman"/>
              </a:rPr>
              <a:t>,</a:t>
            </a:r>
            <a:r>
              <a:rPr sz="1000" spc="4" dirty="0">
                <a:latin typeface="Times New Roman"/>
                <a:cs typeface="Times New Roman"/>
              </a:rPr>
              <a:t>00</a:t>
            </a:r>
            <a:r>
              <a:rPr sz="1000" spc="0" dirty="0">
                <a:latin typeface="Times New Roman"/>
                <a:cs typeface="Times New Roman"/>
              </a:rPr>
              <a:t>0 c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il</a:t>
            </a:r>
            <a:r>
              <a:rPr sz="1000" spc="4" dirty="0">
                <a:latin typeface="Times New Roman"/>
                <a:cs typeface="Times New Roman"/>
              </a:rPr>
              <a:t>dr</a:t>
            </a:r>
            <a:r>
              <a:rPr sz="1000" spc="0" dirty="0">
                <a:latin typeface="Times New Roman"/>
                <a:cs typeface="Times New Roman"/>
              </a:rPr>
              <a:t>en</a:t>
            </a:r>
            <a:r>
              <a:rPr sz="1000" spc="-22" dirty="0">
                <a:latin typeface="Times New Roman"/>
                <a:cs typeface="Times New Roman"/>
              </a:rPr>
              <a:t> </a:t>
            </a:r>
            <a:r>
              <a:rPr sz="1000" spc="-9" dirty="0">
                <a:latin typeface="Times New Roman"/>
                <a:cs typeface="Times New Roman"/>
              </a:rPr>
              <a:t>w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14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bor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r>
              <a:rPr sz="1000" spc="-23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to </a:t>
            </a:r>
            <a:r>
              <a:rPr sz="1000" spc="-4" dirty="0">
                <a:latin typeface="Times New Roman"/>
                <a:cs typeface="Times New Roman"/>
              </a:rPr>
              <a:t>un</a:t>
            </a:r>
            <a:r>
              <a:rPr sz="1000" spc="4" dirty="0">
                <a:latin typeface="Times New Roman"/>
                <a:cs typeface="Times New Roman"/>
              </a:rPr>
              <a:t>do</a:t>
            </a:r>
            <a:r>
              <a:rPr sz="1000" spc="0" dirty="0">
                <a:latin typeface="Times New Roman"/>
                <a:cs typeface="Times New Roman"/>
              </a:rPr>
              <a:t>c</a:t>
            </a:r>
            <a:r>
              <a:rPr sz="1000" spc="4" dirty="0">
                <a:latin typeface="Times New Roman"/>
                <a:cs typeface="Times New Roman"/>
              </a:rPr>
              <a:t>u</a:t>
            </a:r>
            <a:r>
              <a:rPr sz="1000" spc="-4" dirty="0">
                <a:latin typeface="Times New Roman"/>
                <a:cs typeface="Times New Roman"/>
              </a:rPr>
              <a:t>m</a:t>
            </a:r>
            <a:r>
              <a:rPr sz="1000" spc="14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ted 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mm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0" dirty="0">
                <a:latin typeface="Times New Roman"/>
                <a:cs typeface="Times New Roman"/>
              </a:rPr>
              <a:t>s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in</a:t>
            </a:r>
            <a:r>
              <a:rPr sz="1000" spc="-12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2013</a:t>
            </a:r>
            <a:r>
              <a:rPr sz="1000" spc="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7690" y="1708657"/>
            <a:ext cx="1518158" cy="1164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8"/>
              </a:spcBef>
            </a:pPr>
            <a:endParaRPr sz="500"/>
          </a:p>
          <a:p>
            <a:pPr marL="68580" marR="163890" indent="457453">
              <a:lnSpc>
                <a:spcPct val="96016"/>
              </a:lnSpc>
            </a:pPr>
            <a:r>
              <a:rPr sz="1000" spc="9" dirty="0">
                <a:latin typeface="Times New Roman"/>
                <a:cs typeface="Times New Roman"/>
              </a:rPr>
              <a:t>P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4" dirty="0">
                <a:latin typeface="Times New Roman"/>
                <a:cs typeface="Times New Roman"/>
              </a:rPr>
              <a:t>gn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irth t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-4" dirty="0">
                <a:latin typeface="Times New Roman"/>
                <a:cs typeface="Times New Roman"/>
              </a:rPr>
              <a:t>u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s</a:t>
            </a:r>
            <a:r>
              <a:rPr sz="1000" spc="0" dirty="0">
                <a:latin typeface="Times New Roman"/>
                <a:cs typeface="Times New Roman"/>
              </a:rPr>
              <a:t>ts</a:t>
            </a:r>
            <a:r>
              <a:rPr sz="1000" spc="-19" dirty="0">
                <a:latin typeface="Times New Roman"/>
                <a:cs typeface="Times New Roman"/>
              </a:rPr>
              <a:t> </a:t>
            </a:r>
            <a:r>
              <a:rPr sz="1000" spc="-9" dirty="0">
                <a:latin typeface="Times New Roman"/>
                <a:cs typeface="Times New Roman"/>
              </a:rPr>
              <a:t>w</a:t>
            </a:r>
            <a:r>
              <a:rPr sz="1000" spc="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o</a:t>
            </a:r>
            <a:r>
              <a:rPr sz="1000" spc="-12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c</a:t>
            </a:r>
            <a:r>
              <a:rPr sz="1000" spc="19" dirty="0">
                <a:latin typeface="Times New Roman"/>
                <a:cs typeface="Times New Roman"/>
              </a:rPr>
              <a:t>o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6" dirty="0">
                <a:latin typeface="Times New Roman"/>
                <a:cs typeface="Times New Roman"/>
              </a:rPr>
              <a:t> 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r</a:t>
            </a:r>
            <a:r>
              <a:rPr sz="1000" spc="0" dirty="0">
                <a:latin typeface="Times New Roman"/>
                <a:cs typeface="Times New Roman"/>
              </a:rPr>
              <a:t>e le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0" dirty="0">
                <a:latin typeface="Times New Roman"/>
                <a:cs typeface="Times New Roman"/>
              </a:rPr>
              <a:t>al</a:t>
            </a:r>
            <a:r>
              <a:rPr sz="1000" spc="9" dirty="0">
                <a:latin typeface="Times New Roman"/>
                <a:cs typeface="Times New Roman"/>
              </a:rPr>
              <a:t>l</a:t>
            </a:r>
            <a:r>
              <a:rPr sz="1000" spc="0" dirty="0">
                <a:latin typeface="Times New Roman"/>
                <a:cs typeface="Times New Roman"/>
              </a:rPr>
              <a:t>y</a:t>
            </a:r>
            <a:r>
              <a:rPr sz="1000" spc="-32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to</a:t>
            </a:r>
            <a:r>
              <a:rPr sz="1000" spc="-2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ta</a:t>
            </a:r>
            <a:r>
              <a:rPr sz="1000" spc="-4" dirty="0">
                <a:latin typeface="Times New Roman"/>
                <a:cs typeface="Times New Roman"/>
              </a:rPr>
              <a:t>k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-11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d</a:t>
            </a:r>
            <a:r>
              <a:rPr sz="1000" spc="-4" dirty="0">
                <a:latin typeface="Times New Roman"/>
                <a:cs typeface="Times New Roman"/>
              </a:rPr>
              <a:t>v</a:t>
            </a:r>
            <a:r>
              <a:rPr sz="1000" spc="14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t</a:t>
            </a:r>
            <a:r>
              <a:rPr sz="1000" spc="9" dirty="0">
                <a:latin typeface="Times New Roman"/>
                <a:cs typeface="Times New Roman"/>
              </a:rPr>
              <a:t>a</a:t>
            </a:r>
            <a:r>
              <a:rPr sz="1000" spc="-4" dirty="0">
                <a:latin typeface="Times New Roman"/>
                <a:cs typeface="Times New Roman"/>
              </a:rPr>
              <a:t>g</a:t>
            </a:r>
            <a:r>
              <a:rPr sz="1000" spc="0" dirty="0">
                <a:latin typeface="Times New Roman"/>
                <a:cs typeface="Times New Roman"/>
              </a:rPr>
              <a:t>e </a:t>
            </a:r>
            <a:r>
              <a:rPr sz="1000" spc="4" dirty="0">
                <a:latin typeface="Times New Roman"/>
                <a:cs typeface="Times New Roman"/>
              </a:rPr>
              <a:t>o</a:t>
            </a:r>
            <a:r>
              <a:rPr sz="1000" spc="0" dirty="0">
                <a:latin typeface="Times New Roman"/>
                <a:cs typeface="Times New Roman"/>
              </a:rPr>
              <a:t>f</a:t>
            </a:r>
            <a:r>
              <a:rPr sz="1000" spc="-13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a US</a:t>
            </a:r>
            <a:r>
              <a:rPr sz="1000" spc="-12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bor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r>
              <a:rPr sz="1000" spc="-23" dirty="0">
                <a:latin typeface="Times New Roman"/>
                <a:cs typeface="Times New Roman"/>
              </a:rPr>
              <a:t> </a:t>
            </a: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a</a:t>
            </a:r>
            <a:r>
              <a:rPr sz="1000" spc="4" dirty="0">
                <a:latin typeface="Times New Roman"/>
                <a:cs typeface="Times New Roman"/>
              </a:rPr>
              <a:t>b</a:t>
            </a:r>
            <a:r>
              <a:rPr sz="1000" spc="0" dirty="0">
                <a:latin typeface="Times New Roman"/>
                <a:cs typeface="Times New Roman"/>
              </a:rPr>
              <a:t>y</a:t>
            </a:r>
            <a:r>
              <a:rPr sz="1000" spc="-24" dirty="0">
                <a:latin typeface="Times New Roman"/>
                <a:cs typeface="Times New Roman"/>
              </a:rPr>
              <a:t> </a:t>
            </a:r>
            <a:r>
              <a:rPr sz="1000" spc="-9" dirty="0">
                <a:latin typeface="Times New Roman"/>
                <a:cs typeface="Times New Roman"/>
              </a:rPr>
              <a:t>w</a:t>
            </a:r>
            <a:r>
              <a:rPr sz="1000" spc="0" dirty="0">
                <a:latin typeface="Times New Roman"/>
                <a:cs typeface="Times New Roman"/>
              </a:rPr>
              <a:t>as</a:t>
            </a:r>
            <a:endParaRPr sz="1000">
              <a:latin typeface="Times New Roman"/>
              <a:cs typeface="Times New Roman"/>
            </a:endParaRPr>
          </a:p>
          <a:p>
            <a:pPr marL="68580">
              <a:lnSpc>
                <a:spcPct val="95825"/>
              </a:lnSpc>
              <a:spcBef>
                <a:spcPts val="1151"/>
              </a:spcBef>
            </a:pPr>
            <a:r>
              <a:rPr sz="1000" spc="4" dirty="0">
                <a:latin typeface="Times New Roman"/>
                <a:cs typeface="Times New Roman"/>
              </a:rPr>
              <a:t>36</a:t>
            </a:r>
            <a:r>
              <a:rPr sz="1000" spc="0" dirty="0">
                <a:latin typeface="Times New Roman"/>
                <a:cs typeface="Times New Roman"/>
              </a:rPr>
              <a:t>,</a:t>
            </a:r>
            <a:r>
              <a:rPr sz="1000" spc="4" dirty="0">
                <a:latin typeface="Times New Roman"/>
                <a:cs typeface="Times New Roman"/>
              </a:rPr>
              <a:t>0</a:t>
            </a:r>
            <a:r>
              <a:rPr sz="1000" spc="-4" dirty="0">
                <a:latin typeface="Times New Roman"/>
                <a:cs typeface="Times New Roman"/>
              </a:rPr>
              <a:t>0</a:t>
            </a:r>
            <a:r>
              <a:rPr sz="1000" spc="0" dirty="0">
                <a:latin typeface="Times New Roman"/>
                <a:cs typeface="Times New Roman"/>
              </a:rPr>
              <a:t>0</a:t>
            </a:r>
            <a:r>
              <a:rPr sz="1000" spc="-22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a </a:t>
            </a:r>
            <a:r>
              <a:rPr sz="1000" spc="-19" dirty="0">
                <a:latin typeface="Times New Roman"/>
                <a:cs typeface="Times New Roman"/>
              </a:rPr>
              <a:t>y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r>
              <a:rPr sz="1000" spc="4" dirty="0">
                <a:latin typeface="Times New Roman"/>
                <a:cs typeface="Times New Roman"/>
              </a:rPr>
              <a:t>ar</a:t>
            </a:r>
            <a:r>
              <a:rPr sz="1000" spc="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5849" y="1708657"/>
            <a:ext cx="1460372" cy="1164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6160" marR="87277" indent="457200">
              <a:lnSpc>
                <a:spcPts val="1149"/>
              </a:lnSpc>
              <a:spcBef>
                <a:spcPts val="25"/>
              </a:spcBef>
            </a:pPr>
            <a:r>
              <a:rPr sz="1000" spc="4" dirty="0">
                <a:latin typeface="Times New Roman"/>
                <a:cs typeface="Times New Roman"/>
              </a:rPr>
              <a:t>Wh</a:t>
            </a:r>
            <a:r>
              <a:rPr sz="1000" spc="0" dirty="0">
                <a:latin typeface="Times New Roman"/>
                <a:cs typeface="Times New Roman"/>
              </a:rPr>
              <a:t>y</a:t>
            </a:r>
            <a:r>
              <a:rPr sz="1000" spc="-34" dirty="0">
                <a:latin typeface="Times New Roman"/>
                <a:cs typeface="Times New Roman"/>
              </a:rPr>
              <a:t> </a:t>
            </a:r>
            <a:r>
              <a:rPr sz="1000" spc="0" dirty="0">
                <a:latin typeface="Times New Roman"/>
                <a:cs typeface="Times New Roman"/>
              </a:rPr>
              <a:t>is </a:t>
            </a:r>
            <a:endParaRPr sz="1000">
              <a:latin typeface="Times New Roman"/>
              <a:cs typeface="Times New Roman"/>
            </a:endParaRPr>
          </a:p>
          <a:p>
            <a:pPr marL="526160" marR="87277">
              <a:lnSpc>
                <a:spcPts val="1149"/>
              </a:lnSpc>
              <a:spcBef>
                <a:spcPts val="1141"/>
              </a:spcBef>
            </a:pPr>
            <a:r>
              <a:rPr sz="1000" spc="4" dirty="0">
                <a:latin typeface="Times New Roman"/>
                <a:cs typeface="Times New Roman"/>
              </a:rPr>
              <a:t>boo</a:t>
            </a:r>
            <a:r>
              <a:rPr sz="1000" spc="-19" dirty="0">
                <a:latin typeface="Times New Roman"/>
                <a:cs typeface="Times New Roman"/>
              </a:rPr>
              <a:t>m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-4" dirty="0">
                <a:latin typeface="Times New Roman"/>
                <a:cs typeface="Times New Roman"/>
              </a:rPr>
              <a:t>n</a:t>
            </a:r>
            <a:r>
              <a:rPr sz="1000" spc="0" dirty="0">
                <a:latin typeface="Times New Roman"/>
                <a:cs typeface="Times New Roman"/>
              </a:rPr>
              <a:t>g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i</a:t>
            </a:r>
            <a:r>
              <a:rPr sz="1000" spc="0" dirty="0">
                <a:latin typeface="Times New Roman"/>
                <a:cs typeface="Times New Roman"/>
              </a:rPr>
              <a:t>n</a:t>
            </a:r>
            <a:r>
              <a:rPr sz="1000" spc="-12" dirty="0">
                <a:latin typeface="Times New Roman"/>
                <a:cs typeface="Times New Roman"/>
              </a:rPr>
              <a:t> </a:t>
            </a:r>
            <a:r>
              <a:rPr sz="1000" spc="9" dirty="0">
                <a:latin typeface="Times New Roman"/>
                <a:cs typeface="Times New Roman"/>
              </a:rPr>
              <a:t>t</a:t>
            </a:r>
            <a:r>
              <a:rPr sz="1000" spc="-4" dirty="0">
                <a:latin typeface="Times New Roman"/>
                <a:cs typeface="Times New Roman"/>
              </a:rPr>
              <a:t>h</a:t>
            </a:r>
            <a:r>
              <a:rPr sz="1000" spc="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399842" y="3480434"/>
            <a:ext cx="28689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2004" y="920799"/>
            <a:ext cx="30519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-6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M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OO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/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-104" dirty="0">
                <a:latin typeface="Times New Roman"/>
                <a:cs typeface="Times New Roman"/>
              </a:rPr>
              <a:t>P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271573"/>
            <a:ext cx="18638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125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H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22093"/>
            <a:ext cx="33357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-5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: DR. 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13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ER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6039" y="5646088"/>
            <a:ext cx="15823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Outl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ne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C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use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 a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nd E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f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f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ec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6623" y="5996608"/>
            <a:ext cx="13793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iano </a:t>
            </a:r>
            <a:r>
              <a:rPr sz="1200" spc="-12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Hol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0507" y="6347128"/>
            <a:ext cx="17139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M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902004" y="920799"/>
            <a:ext cx="59875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INTRODU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0" dirty="0">
                <a:latin typeface="Times New Roman"/>
                <a:cs typeface="Times New Roman"/>
              </a:rPr>
              <a:t>TION</a:t>
            </a:r>
            <a:r>
              <a:rPr sz="1200" spc="0" dirty="0">
                <a:latin typeface="Times New Roman"/>
                <a:cs typeface="Times New Roman"/>
              </a:rPr>
              <a:t>:</a:t>
            </a:r>
            <a:r>
              <a:rPr sz="1200" spc="10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8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2015</a:t>
            </a:r>
            <a:r>
              <a:rPr sz="1200" spc="10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0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mber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2016,</a:t>
            </a:r>
            <a:r>
              <a:rPr sz="1200" spc="10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10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0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10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birthpl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271573"/>
            <a:ext cx="59880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715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2009,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1622093"/>
            <a:ext cx="599099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number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ju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ring 282 in 2012.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has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rise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1972613"/>
            <a:ext cx="50353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2009.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How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wh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-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2323133"/>
            <a:ext cx="557118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TH</a:t>
            </a:r>
            <a:r>
              <a:rPr sz="1200" b="1" spc="4" dirty="0">
                <a:latin typeface="Times New Roman"/>
                <a:cs typeface="Times New Roman"/>
              </a:rPr>
              <a:t>ES</a:t>
            </a:r>
            <a:r>
              <a:rPr sz="1200" b="1" spc="-9" dirty="0">
                <a:latin typeface="Times New Roman"/>
                <a:cs typeface="Times New Roman"/>
              </a:rPr>
              <a:t>I</a:t>
            </a:r>
            <a:r>
              <a:rPr sz="1200" b="1" spc="4" dirty="0">
                <a:latin typeface="Times New Roman"/>
                <a:cs typeface="Times New Roman"/>
              </a:rPr>
              <a:t>S</a:t>
            </a:r>
            <a:r>
              <a:rPr sz="1200" b="1" spc="0" dirty="0">
                <a:latin typeface="Times New Roman"/>
                <a:cs typeface="Times New Roman"/>
              </a:rPr>
              <a:t>: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on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rise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mainland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A.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 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2673653"/>
            <a:ext cx="57240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in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not ag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w,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ives 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ten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 im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and unl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ful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024173"/>
            <a:ext cx="17539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should 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ize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3501566"/>
            <a:ext cx="5310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BODY</a:t>
            </a:r>
            <a:r>
              <a:rPr sz="1200" spc="0" dirty="0"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9154" y="4006010"/>
            <a:ext cx="5216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C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us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54" y="4337563"/>
            <a:ext cx="5369433" cy="195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4"/>
              </a:lnSpc>
              <a:spcBef>
                <a:spcPts val="5"/>
              </a:spcBef>
            </a:pPr>
            <a:r>
              <a:rPr sz="1200" spc="0" dirty="0">
                <a:latin typeface="Times New Roman"/>
                <a:cs typeface="Times New Roman"/>
              </a:rPr>
              <a:t>1.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’s 14</a:t>
            </a:r>
            <a:r>
              <a:rPr sz="1200" spc="4" baseline="32611" dirty="0">
                <a:latin typeface="Times New Roman"/>
                <a:cs typeface="Times New Roman"/>
              </a:rPr>
              <a:t>t</a:t>
            </a:r>
            <a:r>
              <a:rPr sz="1200" spc="0" baseline="32611" dirty="0">
                <a:latin typeface="Times New Roman"/>
                <a:cs typeface="Times New Roman"/>
              </a:rPr>
              <a:t>h</a:t>
            </a:r>
            <a:r>
              <a:rPr sz="1200" spc="105" baseline="32611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mendm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 cit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</a:t>
            </a:r>
            <a:r>
              <a:rPr sz="1200" spc="9" dirty="0">
                <a:latin typeface="Times New Roman"/>
                <a:cs typeface="Times New Roman"/>
              </a:rPr>
              <a:t>/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pu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54" y="4705526"/>
            <a:ext cx="22096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land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tun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bund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4" y="5182792"/>
            <a:ext cx="277667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ruit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both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US.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4" y="5661328"/>
            <a:ext cx="51608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3. US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ments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stri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. Visa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iver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Pr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ms,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54" y="6011848"/>
            <a:ext cx="15148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CN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role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4" y="6488860"/>
            <a:ext cx="27425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4. China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 one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pol</a:t>
            </a:r>
            <a:r>
              <a:rPr sz="1200" spc="4" dirty="0">
                <a:latin typeface="Times New Roman"/>
                <a:cs typeface="Times New Roman"/>
              </a:rPr>
              <a:t>ic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unism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444789"/>
            <a:ext cx="5470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Ef</a:t>
            </a:r>
            <a:r>
              <a:rPr sz="1200" b="1" spc="4" dirty="0">
                <a:latin typeface="Times New Roman"/>
                <a:cs typeface="Times New Roman"/>
              </a:rPr>
              <a:t>f</a:t>
            </a:r>
            <a:r>
              <a:rPr sz="1200" b="1" spc="-4" dirty="0">
                <a:latin typeface="Times New Roman"/>
                <a:cs typeface="Times New Roman"/>
              </a:rPr>
              <a:t>ec</a:t>
            </a:r>
            <a:r>
              <a:rPr sz="1200" b="1" spc="0" dirty="0">
                <a:latin typeface="Times New Roman"/>
                <a:cs typeface="Times New Roman"/>
              </a:rPr>
              <a:t>ts: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4" y="7921801"/>
            <a:ext cx="55167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1. 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rld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spire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come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A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it</a:t>
            </a:r>
            <a:r>
              <a:rPr sz="1200" spc="9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tation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154" y="8272321"/>
            <a:ext cx="47512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do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quick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umvent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im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igr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59154" y="8749282"/>
            <a:ext cx="24508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sed population 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ill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359154" y="920799"/>
            <a:ext cx="42468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3.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Sc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hnol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ine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ring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54" y="1398065"/>
            <a:ext cx="52947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4.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ho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China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its one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54" y="1748585"/>
            <a:ext cx="43083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pol</a:t>
            </a:r>
            <a:r>
              <a:rPr sz="1200" spc="4" dirty="0">
                <a:latin typeface="Times New Roman"/>
                <a:cs typeface="Times New Roman"/>
              </a:rPr>
              <a:t>ic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 visa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2704133"/>
            <a:ext cx="58666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CON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0" dirty="0">
                <a:latin typeface="Times New Roman"/>
                <a:cs typeface="Times New Roman"/>
              </a:rPr>
              <a:t>LUSI</a:t>
            </a:r>
            <a:r>
              <a:rPr sz="1200" b="1" spc="4" dirty="0">
                <a:latin typeface="Times New Roman"/>
                <a:cs typeface="Times New Roman"/>
              </a:rPr>
              <a:t>O</a:t>
            </a:r>
            <a:r>
              <a:rPr sz="1200" b="1" spc="0" dirty="0">
                <a:latin typeface="Times New Roman"/>
                <a:cs typeface="Times New Roman"/>
              </a:rPr>
              <a:t>N:</a:t>
            </a:r>
            <a:r>
              <a:rPr sz="1200" b="1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fec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norm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to se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ut</a:t>
            </a:r>
            <a:r>
              <a:rPr sz="1200" spc="1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provi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3055034"/>
            <a:ext cx="58872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opt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known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 as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3405554"/>
            <a:ext cx="56759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op</a:t>
            </a:r>
            <a:r>
              <a:rPr sz="1200" spc="-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ortuni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bun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pr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orld d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756074"/>
            <a:ext cx="58653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ving a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soil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or 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106594"/>
            <a:ext cx="59359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 best thing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provide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tun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ure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uture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but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457114"/>
            <a:ext cx="54399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ther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memb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t,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rents choose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807634"/>
            <a:ext cx="58032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umvent the </a:t>
            </a:r>
            <a:r>
              <a:rPr sz="1200" spc="19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stem,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take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ben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fits,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 is 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mak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5158154"/>
            <a:ext cx="27510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mor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and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hould be unl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ul.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02004" y="920799"/>
            <a:ext cx="30519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-6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M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OO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/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-104" dirty="0">
                <a:latin typeface="Times New Roman"/>
                <a:cs typeface="Times New Roman"/>
              </a:rPr>
              <a:t>P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271573"/>
            <a:ext cx="18638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125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H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622093"/>
            <a:ext cx="33357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-5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: DR. 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13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ER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3763" y="4777154"/>
            <a:ext cx="14299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29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 ess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7231" y="5127674"/>
            <a:ext cx="23216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boom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4" dirty="0">
                <a:latin typeface="Times New Roman"/>
                <a:cs typeface="Times New Roman"/>
              </a:rPr>
              <a:t>/S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06623" y="5478448"/>
            <a:ext cx="13791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iano </a:t>
            </a:r>
            <a:r>
              <a:rPr sz="1200" spc="-12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Hol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0507" y="5828968"/>
            <a:ext cx="17139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M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964996" y="2479040"/>
            <a:ext cx="4610735" cy="0"/>
          </a:xfrm>
          <a:custGeom>
            <a:avLst/>
            <a:gdLst/>
            <a:ahLst/>
            <a:cxnLst/>
            <a:rect l="l" t="t" r="r" b="b"/>
            <a:pathLst>
              <a:path w="4610735">
                <a:moveTo>
                  <a:pt x="0" y="0"/>
                </a:moveTo>
                <a:lnTo>
                  <a:pt x="4610735" y="0"/>
                </a:lnTo>
              </a:path>
            </a:pathLst>
          </a:custGeom>
          <a:ln w="8889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59154" y="920799"/>
            <a:ext cx="55332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rise</a:t>
            </a:r>
            <a:r>
              <a:rPr sz="1200" spc="-5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3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2009.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How</a:t>
            </a:r>
            <a:r>
              <a:rPr sz="1200" spc="-5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6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did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2004" y="1271573"/>
            <a:ext cx="59885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ome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urism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10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-1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5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2015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mber</a:t>
            </a:r>
            <a:r>
              <a:rPr sz="1200" spc="6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2016,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6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2004" y="1622093"/>
            <a:ext cx="59912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birthpl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7</a:t>
            </a:r>
            <a:r>
              <a:rPr sz="1200" spc="9" dirty="0">
                <a:latin typeface="Times New Roman"/>
                <a:cs typeface="Times New Roman"/>
              </a:rPr>
              <a:t>1</a:t>
            </a:r>
            <a:r>
              <a:rPr sz="1200" spc="0" dirty="0">
                <a:latin typeface="Times New Roman"/>
                <a:cs typeface="Times New Roman"/>
              </a:rPr>
              <a:t>5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2009,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9" dirty="0">
                <a:latin typeface="Times New Roman"/>
                <a:cs typeface="Times New Roman"/>
              </a:rPr>
              <a:t>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b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2004" y="1972613"/>
            <a:ext cx="5395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Chinese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11884" y="1972613"/>
            <a:ext cx="5261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04999" y="1972613"/>
            <a:ext cx="3282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04566" y="1972613"/>
            <a:ext cx="5138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number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88690" y="1972613"/>
            <a:ext cx="50530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ju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66412" y="1972613"/>
            <a:ext cx="1668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04588" y="1972613"/>
            <a:ext cx="1159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90948" y="1972613"/>
            <a:ext cx="6836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45454" y="1972613"/>
            <a:ext cx="2768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282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93358" y="1972613"/>
            <a:ext cx="1668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31534" y="1972613"/>
            <a:ext cx="461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201</a:t>
            </a:r>
            <a:r>
              <a:rPr sz="1200" spc="29" dirty="0">
                <a:latin typeface="Times New Roman"/>
                <a:cs typeface="Times New Roman"/>
              </a:rPr>
              <a:t>2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323133"/>
            <a:ext cx="479808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</a:t>
            </a:r>
            <a:r>
              <a:rPr sz="1200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ps:</a:t>
            </a:r>
            <a:r>
              <a:rPr sz="1200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/ww</a:t>
            </a:r>
            <a:r>
              <a:rPr sz="1200" spc="-7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.s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ipant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ibune.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om</a:t>
            </a:r>
            <a:r>
              <a:rPr sz="1200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inde</a:t>
            </a:r>
            <a:r>
              <a:rPr sz="1200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x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.php/b</a:t>
            </a:r>
            <a:r>
              <a:rPr sz="1200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rth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fo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re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1200" spc="-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sz="1200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nt</a:t>
            </a:r>
            <a:r>
              <a:rPr sz="1200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spc="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k</a:t>
            </a:r>
            <a:r>
              <a:rPr sz="1200" spc="-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k</a:t>
            </a:r>
            <a:r>
              <a:rPr sz="1200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200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1200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.)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673653"/>
            <a:ext cx="59365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b="1" i="1" spc="0" dirty="0">
                <a:latin typeface="Times New Roman"/>
                <a:cs typeface="Times New Roman"/>
              </a:rPr>
              <a:t>Fo</a:t>
            </a:r>
            <a:r>
              <a:rPr sz="1200" b="1" i="1" spc="4" dirty="0">
                <a:latin typeface="Times New Roman"/>
                <a:cs typeface="Times New Roman"/>
              </a:rPr>
              <a:t>u</a:t>
            </a:r>
            <a:r>
              <a:rPr sz="1200" b="1" i="1" spc="0" dirty="0">
                <a:latin typeface="Times New Roman"/>
                <a:cs typeface="Times New Roman"/>
              </a:rPr>
              <a:t>rte</a:t>
            </a:r>
            <a:r>
              <a:rPr sz="1200" b="1" i="1" spc="-4" dirty="0">
                <a:latin typeface="Times New Roman"/>
                <a:cs typeface="Times New Roman"/>
              </a:rPr>
              <a:t>e</a:t>
            </a:r>
            <a:r>
              <a:rPr sz="1200" b="1" i="1" spc="4" dirty="0">
                <a:latin typeface="Times New Roman"/>
                <a:cs typeface="Times New Roman"/>
              </a:rPr>
              <a:t>n</a:t>
            </a:r>
            <a:r>
              <a:rPr sz="1200" b="1" i="1" spc="0" dirty="0">
                <a:latin typeface="Times New Roman"/>
                <a:cs typeface="Times New Roman"/>
              </a:rPr>
              <a:t>th</a:t>
            </a:r>
            <a:r>
              <a:rPr sz="1200" b="1" i="1" spc="4" dirty="0">
                <a:latin typeface="Times New Roman"/>
                <a:cs typeface="Times New Roman"/>
              </a:rPr>
              <a:t> </a:t>
            </a:r>
            <a:r>
              <a:rPr sz="1200" b="1" i="1" spc="-9" dirty="0">
                <a:latin typeface="Times New Roman"/>
                <a:cs typeface="Times New Roman"/>
              </a:rPr>
              <a:t>A</a:t>
            </a:r>
            <a:r>
              <a:rPr sz="1200" b="1" i="1" spc="14" dirty="0">
                <a:latin typeface="Times New Roman"/>
                <a:cs typeface="Times New Roman"/>
              </a:rPr>
              <a:t>m</a:t>
            </a:r>
            <a:r>
              <a:rPr sz="1200" b="1" i="1" spc="-4" dirty="0">
                <a:latin typeface="Times New Roman"/>
                <a:cs typeface="Times New Roman"/>
              </a:rPr>
              <a:t>e</a:t>
            </a:r>
            <a:r>
              <a:rPr sz="1200" b="1" i="1" spc="4" dirty="0">
                <a:latin typeface="Times New Roman"/>
                <a:cs typeface="Times New Roman"/>
              </a:rPr>
              <a:t>n</a:t>
            </a:r>
            <a:r>
              <a:rPr sz="1200" b="1" i="1" spc="-9" dirty="0">
                <a:latin typeface="Times New Roman"/>
                <a:cs typeface="Times New Roman"/>
              </a:rPr>
              <a:t>d</a:t>
            </a:r>
            <a:r>
              <a:rPr sz="1200" b="1" i="1" spc="14" dirty="0">
                <a:latin typeface="Times New Roman"/>
                <a:cs typeface="Times New Roman"/>
              </a:rPr>
              <a:t>m</a:t>
            </a:r>
            <a:r>
              <a:rPr sz="1200" b="1" i="1" spc="-4" dirty="0">
                <a:latin typeface="Times New Roman"/>
                <a:cs typeface="Times New Roman"/>
              </a:rPr>
              <a:t>e</a:t>
            </a:r>
            <a:r>
              <a:rPr sz="1200" b="1" i="1" spc="4" dirty="0">
                <a:latin typeface="Times New Roman"/>
                <a:cs typeface="Times New Roman"/>
              </a:rPr>
              <a:t>n</a:t>
            </a:r>
            <a:r>
              <a:rPr sz="1200" b="1" i="1" spc="0" dirty="0">
                <a:latin typeface="Times New Roman"/>
                <a:cs typeface="Times New Roman"/>
              </a:rPr>
              <a:t>t</a:t>
            </a:r>
            <a:r>
              <a:rPr sz="1200" b="1" i="1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b="1" i="1" spc="-9" dirty="0">
                <a:latin typeface="Times New Roman"/>
                <a:cs typeface="Times New Roman"/>
              </a:rPr>
              <a:t>A</a:t>
            </a:r>
            <a:r>
              <a:rPr sz="1200" b="1" i="1" spc="14" dirty="0">
                <a:latin typeface="Times New Roman"/>
                <a:cs typeface="Times New Roman"/>
              </a:rPr>
              <a:t>m</a:t>
            </a:r>
            <a:r>
              <a:rPr sz="1200" b="1" i="1" spc="-14" dirty="0">
                <a:latin typeface="Times New Roman"/>
                <a:cs typeface="Times New Roman"/>
              </a:rPr>
              <a:t>e</a:t>
            </a:r>
            <a:r>
              <a:rPr sz="1200" b="1" i="1" spc="4" dirty="0">
                <a:latin typeface="Times New Roman"/>
                <a:cs typeface="Times New Roman"/>
              </a:rPr>
              <a:t>n</a:t>
            </a:r>
            <a:r>
              <a:rPr sz="1200" b="1" i="1" spc="-9" dirty="0">
                <a:latin typeface="Times New Roman"/>
                <a:cs typeface="Times New Roman"/>
              </a:rPr>
              <a:t>d</a:t>
            </a:r>
            <a:r>
              <a:rPr sz="1200" b="1" i="1" spc="14" dirty="0">
                <a:latin typeface="Times New Roman"/>
                <a:cs typeface="Times New Roman"/>
              </a:rPr>
              <a:t>m</a:t>
            </a:r>
            <a:r>
              <a:rPr sz="1200" b="1" i="1" spc="-4" dirty="0">
                <a:latin typeface="Times New Roman"/>
                <a:cs typeface="Times New Roman"/>
              </a:rPr>
              <a:t>e</a:t>
            </a:r>
            <a:r>
              <a:rPr sz="1200" b="1" i="1" spc="4" dirty="0">
                <a:latin typeface="Times New Roman"/>
                <a:cs typeface="Times New Roman"/>
              </a:rPr>
              <a:t>n</a:t>
            </a:r>
            <a:r>
              <a:rPr sz="1200" b="1" i="1" spc="0" dirty="0">
                <a:latin typeface="Times New Roman"/>
                <a:cs typeface="Times New Roman"/>
              </a:rPr>
              <a:t>t</a:t>
            </a:r>
            <a:r>
              <a:rPr sz="1200" b="1" i="1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V)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Const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tu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dopted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024173"/>
            <a:ext cx="53677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9, 1868,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onstru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b="1" i="1" spc="0" dirty="0">
                <a:latin typeface="Times New Roman"/>
                <a:cs typeface="Times New Roman"/>
              </a:rPr>
              <a:t>Amend</a:t>
            </a:r>
            <a:r>
              <a:rPr sz="1200" b="1" i="1" spc="14" dirty="0">
                <a:latin typeface="Times New Roman"/>
                <a:cs typeface="Times New Roman"/>
              </a:rPr>
              <a:t>m</a:t>
            </a:r>
            <a:r>
              <a:rPr sz="1200" b="1" i="1" spc="-4" dirty="0">
                <a:latin typeface="Times New Roman"/>
                <a:cs typeface="Times New Roman"/>
              </a:rPr>
              <a:t>e</a:t>
            </a:r>
            <a:r>
              <a:rPr sz="1200" b="1" i="1" spc="4" dirty="0">
                <a:latin typeface="Times New Roman"/>
                <a:cs typeface="Times New Roman"/>
              </a:rPr>
              <a:t>n</a:t>
            </a:r>
            <a:r>
              <a:rPr sz="1200" b="1" i="1" spc="0" dirty="0">
                <a:latin typeface="Times New Roman"/>
                <a:cs typeface="Times New Roman"/>
              </a:rPr>
              <a:t>t</a:t>
            </a:r>
            <a:r>
              <a:rPr sz="1200" b="1" i="1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b="1" i="1" spc="-9" dirty="0">
                <a:latin typeface="Times New Roman"/>
                <a:cs typeface="Times New Roman"/>
              </a:rPr>
              <a:t>a</a:t>
            </a:r>
            <a:r>
              <a:rPr sz="1200" b="1" i="1" spc="14" dirty="0">
                <a:latin typeface="Times New Roman"/>
                <a:cs typeface="Times New Roman"/>
              </a:rPr>
              <a:t>m</a:t>
            </a:r>
            <a:r>
              <a:rPr sz="1200" b="1" i="1" spc="-4" dirty="0">
                <a:latin typeface="Times New Roman"/>
                <a:cs typeface="Times New Roman"/>
              </a:rPr>
              <a:t>e</a:t>
            </a:r>
            <a:r>
              <a:rPr sz="1200" b="1" i="1" spc="4" dirty="0">
                <a:latin typeface="Times New Roman"/>
                <a:cs typeface="Times New Roman"/>
              </a:rPr>
              <a:t>n</a:t>
            </a:r>
            <a:r>
              <a:rPr sz="1200" b="1" i="1" spc="-9" dirty="0">
                <a:latin typeface="Times New Roman"/>
                <a:cs typeface="Times New Roman"/>
              </a:rPr>
              <a:t>d</a:t>
            </a:r>
            <a:r>
              <a:rPr sz="1200" b="1" i="1" spc="0" dirty="0">
                <a:latin typeface="Times New Roman"/>
                <a:cs typeface="Times New Roman"/>
              </a:rPr>
              <a:t>ment</a:t>
            </a:r>
            <a:r>
              <a:rPr sz="1200" b="1" i="1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375074"/>
            <a:ext cx="59505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 ri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hts and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q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prote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l</a:t>
            </a:r>
            <a:r>
              <a:rPr sz="1200" spc="4" dirty="0">
                <a:latin typeface="Times New Roman"/>
                <a:cs typeface="Times New Roman"/>
              </a:rPr>
              <a:t>aw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propo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ponse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ssues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lat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725594"/>
            <a:ext cx="32718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slav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following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Civ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076114"/>
            <a:ext cx="54705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ps: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/en.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ik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dia.o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1200" u="sng" spc="-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.../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F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ourt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nth_Amend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nt_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o_the_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ni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d_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tat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s_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onsti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200" u="sng" spc="2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.)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030138"/>
            <a:ext cx="59231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few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 wi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birth citi</a:t>
            </a:r>
            <a:r>
              <a:rPr sz="1200" spc="4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ri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hts.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380912"/>
            <a:ext cx="589094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 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hts d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rld to s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 US cit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1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US cit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 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731432"/>
            <a:ext cx="57413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not 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attr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ts peop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se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ge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but 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ther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fits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have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of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081952"/>
            <a:ext cx="59693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pu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pportuni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bun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known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432472"/>
            <a:ext cx="58916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top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iants in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world. Mi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of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k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o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782992"/>
            <a:ext cx="59476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is known to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most te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hnolo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univ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rsit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133512"/>
            <a:ext cx="59778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men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wom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n, 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known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484413"/>
            <a:ext cx="55965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 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in 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hnol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nnov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s for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its ma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su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si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834933"/>
            <a:ext cx="55439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rld 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 All these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ics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ke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t bri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185453"/>
            <a:ext cx="6528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probl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4996" y="2339340"/>
            <a:ext cx="461073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902004" y="920799"/>
            <a:ext cx="556468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 who don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t ne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i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olo</a:t>
            </a:r>
            <a:r>
              <a:rPr sz="1200" spc="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271573"/>
            <a:ext cx="5780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p some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fits,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of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r.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do not me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622093"/>
            <a:ext cx="54622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our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stem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put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pla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25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find 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1972613"/>
            <a:ext cx="448066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loophole to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umvent the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stem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954069"/>
            <a:ext cx="58519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Giving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in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so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 or 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303446"/>
            <a:ext cx="58057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mpt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ted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usiness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urs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portunities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653966"/>
            <a:ext cx="59553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up 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homes to 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p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men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ar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mon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004486"/>
            <a:ext cx="590102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inc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ude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driving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them 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ospitals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tending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n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ds duri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355006"/>
            <a:ext cx="56239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ports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uthoriti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 busin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ch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705526"/>
            <a:ext cx="59871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women $50,000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lod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foo</a:t>
            </a:r>
            <a:r>
              <a:rPr sz="1200" spc="-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nsport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ht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ps:</a:t>
            </a:r>
            <a:r>
              <a:rPr sz="1200" spc="4" dirty="0">
                <a:latin typeface="Times New Roman"/>
                <a:cs typeface="Times New Roman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/ww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w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.the</a:t>
            </a:r>
            <a:r>
              <a:rPr sz="1200" spc="-14" dirty="0">
                <a:latin typeface="Times New Roman"/>
                <a:cs typeface="Times New Roman"/>
                <a:hlinkClick r:id="rId2"/>
              </a:rPr>
              <a:t>g</a:t>
            </a:r>
            <a:r>
              <a:rPr sz="1200" spc="9" dirty="0">
                <a:latin typeface="Times New Roman"/>
                <a:cs typeface="Times New Roman"/>
                <a:hlinkClick r:id="rId2"/>
              </a:rPr>
              <a:t>u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a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rdi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a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n</a:t>
            </a:r>
            <a:r>
              <a:rPr sz="1200" spc="9" dirty="0">
                <a:latin typeface="Times New Roman"/>
                <a:cs typeface="Times New Roman"/>
                <a:hlinkClick r:id="rId2"/>
              </a:rPr>
              <a:t>.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c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om</a:t>
            </a:r>
            <a:r>
              <a:rPr sz="1200" spc="4" dirty="0">
                <a:latin typeface="Times New Roman"/>
                <a:cs typeface="Times New Roman"/>
                <a:hlinkClick r:id="rId2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u</a:t>
            </a:r>
            <a:r>
              <a:rPr sz="1200" spc="9" dirty="0">
                <a:latin typeface="Times New Roman"/>
                <a:cs typeface="Times New Roman"/>
                <a:hlinkClick r:id="rId2"/>
              </a:rPr>
              <a:t>s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056046"/>
            <a:ext cx="56326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ws/2015/ma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/03</a:t>
            </a:r>
            <a:r>
              <a:rPr sz="1200" spc="4" dirty="0">
                <a:latin typeface="Times New Roman"/>
                <a:cs typeface="Times New Roman"/>
              </a:rPr>
              <a:t>/</a:t>
            </a:r>
            <a:r>
              <a:rPr sz="1200" spc="0" dirty="0">
                <a:latin typeface="Times New Roman"/>
                <a:cs typeface="Times New Roman"/>
              </a:rPr>
              <a:t>birt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-ca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-c</a:t>
            </a:r>
            <a:r>
              <a:rPr sz="1200" spc="0" dirty="0">
                <a:latin typeface="Times New Roman"/>
                <a:cs typeface="Times New Roman"/>
              </a:rPr>
              <a:t>hine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e-</a:t>
            </a:r>
            <a:r>
              <a:rPr sz="1200" spc="0" dirty="0">
                <a:latin typeface="Times New Roman"/>
                <a:cs typeface="Times New Roman"/>
              </a:rPr>
              <a:t>wom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ided.)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Althou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 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406820"/>
            <a:ext cx="5919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 bu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iness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stabli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aw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oth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rts,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757340"/>
            <a:ext cx="58065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a lot of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stabli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hments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take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immigr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who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ould do 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107860"/>
            <a:ext cx="595769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onic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some</a:t>
            </a:r>
            <a:r>
              <a:rPr sz="1200" b="1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whom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 the intention of 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king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458380"/>
            <a:ext cx="58583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stem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lso bei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victi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ill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ui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ruit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808900"/>
            <a:ext cx="5945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 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men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obtain 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159420"/>
            <a:ext cx="58643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ar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has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500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ompani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</a:t>
            </a:r>
            <a:r>
              <a:rPr sz="1200" spc="9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510321"/>
            <a:ext cx="47889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 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hina.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ht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ps:</a:t>
            </a:r>
            <a:r>
              <a:rPr sz="1200" spc="4" dirty="0">
                <a:latin typeface="Times New Roman"/>
                <a:cs typeface="Times New Roman"/>
              </a:rPr>
              <a:t>/</a:t>
            </a:r>
            <a:r>
              <a:rPr sz="1200" spc="0" dirty="0">
                <a:latin typeface="Times New Roman"/>
                <a:cs typeface="Times New Roman"/>
              </a:rPr>
              <a:t>/cis.or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14" dirty="0">
                <a:latin typeface="Times New Roman"/>
                <a:cs typeface="Times New Roman"/>
              </a:rPr>
              <a:t>/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/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Tou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ts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Come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ound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Glob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465869"/>
            <a:ext cx="55886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Althou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 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ra</a:t>
            </a:r>
            <a:r>
              <a:rPr sz="1200" spc="0" dirty="0">
                <a:latin typeface="Times New Roman"/>
                <a:cs typeface="Times New Roman"/>
              </a:rPr>
              <a:t>nts come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rts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orld, Ch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spot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816338"/>
            <a:ext cx="593458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number of p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women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siring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have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351403" y="3061130"/>
            <a:ext cx="109494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sive Ess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8483" y="3411650"/>
            <a:ext cx="20989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8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 and</a:t>
            </a:r>
            <a:r>
              <a:rPr sz="1200" spc="-6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775" y="3762170"/>
            <a:ext cx="12357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iano </a:t>
            </a:r>
            <a:r>
              <a:rPr sz="1200" spc="-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0507" y="4112690"/>
            <a:ext cx="17139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M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94659" y="4463210"/>
            <a:ext cx="8059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NMC ON01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49067" y="4813730"/>
            <a:ext cx="18972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7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. Kimb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unt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An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rson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02004" y="920799"/>
            <a:ext cx="58601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China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po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a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me up un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Chi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up on 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271573"/>
            <a:ext cx="58898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pol</a:t>
            </a:r>
            <a:r>
              <a:rPr sz="1200" spc="4" dirty="0">
                <a:latin typeface="Times New Roman"/>
                <a:cs typeface="Times New Roman"/>
              </a:rPr>
              <a:t>ic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some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mos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have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d. Al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o, 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622093"/>
            <a:ext cx="59262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anoth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Chinese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d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sn’t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972613"/>
            <a:ext cx="57859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d. China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me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big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sin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t</a:t>
            </a:r>
            <a:r>
              <a:rPr sz="1200" spc="-4" dirty="0">
                <a:latin typeface="Times New Roman"/>
                <a:cs typeface="Times New Roman"/>
              </a:rPr>
              <a:t>ra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323133"/>
            <a:ext cx="565304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last two d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This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made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Chinese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this 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673653"/>
            <a:ext cx="59833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uri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China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urns on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m. 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024173"/>
            <a:ext cx="57620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a blue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ssport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pr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vi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uri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An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orb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.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375074"/>
            <a:ext cx="593930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that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sho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 that so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295</a:t>
            </a:r>
            <a:r>
              <a:rPr sz="1200" spc="4" dirty="0">
                <a:latin typeface="Times New Roman"/>
                <a:cs typeface="Times New Roman"/>
              </a:rPr>
              <a:t>,</a:t>
            </a:r>
            <a:r>
              <a:rPr sz="1200" spc="0" dirty="0">
                <a:latin typeface="Times New Roman"/>
                <a:cs typeface="Times New Roman"/>
              </a:rPr>
              <a:t>000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und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ument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725594"/>
            <a:ext cx="59621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2013 while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number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‘b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tourist’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ho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take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076114"/>
            <a:ext cx="55678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 that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rsons b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ece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426634"/>
            <a:ext cx="55833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36,000 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ear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ht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ps:</a:t>
            </a:r>
            <a:r>
              <a:rPr sz="1200" spc="4" dirty="0">
                <a:latin typeface="Times New Roman"/>
                <a:cs typeface="Times New Roman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/ww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w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.fo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r</a:t>
            </a:r>
            <a:r>
              <a:rPr sz="1200" spc="9" dirty="0">
                <a:latin typeface="Times New Roman"/>
                <a:cs typeface="Times New Roman"/>
                <a:hlinkClick r:id="rId2"/>
              </a:rPr>
              <a:t>b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e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s.</a:t>
            </a:r>
            <a:r>
              <a:rPr sz="1200" spc="4" dirty="0">
                <a:latin typeface="Times New Roman"/>
                <a:cs typeface="Times New Roman"/>
                <a:hlinkClick r:id="rId2"/>
              </a:rPr>
              <a:t>c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om</a:t>
            </a:r>
            <a:r>
              <a:rPr sz="1200" spc="4" dirty="0">
                <a:latin typeface="Times New Roman"/>
                <a:cs typeface="Times New Roman"/>
                <a:hlinkClick r:id="rId2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si</a:t>
            </a:r>
            <a:r>
              <a:rPr sz="1200" spc="4" dirty="0">
                <a:latin typeface="Times New Roman"/>
                <a:cs typeface="Times New Roman"/>
                <a:hlinkClick r:id="rId2"/>
              </a:rPr>
              <a:t>t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e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s/an</a:t>
            </a:r>
            <a:r>
              <a:rPr sz="1200" spc="9" dirty="0">
                <a:latin typeface="Times New Roman"/>
                <a:cs typeface="Times New Roman"/>
                <a:hlinkClick r:id="rId2"/>
              </a:rPr>
              <a:t>d</a:t>
            </a:r>
            <a:r>
              <a:rPr sz="1200" spc="-34" dirty="0">
                <a:latin typeface="Times New Roman"/>
                <a:cs typeface="Times New Roman"/>
                <a:hlinkClick r:id="rId2"/>
              </a:rPr>
              <a:t>y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j</a:t>
            </a:r>
            <a:r>
              <a:rPr sz="1200" spc="14" dirty="0">
                <a:latin typeface="Times New Roman"/>
                <a:cs typeface="Times New Roman"/>
                <a:hlinkClick r:id="rId2"/>
              </a:rPr>
              <a:t>s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e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mo</a:t>
            </a:r>
            <a:r>
              <a:rPr sz="1200" spc="4" dirty="0">
                <a:latin typeface="Times New Roman"/>
                <a:cs typeface="Times New Roman"/>
                <a:hlinkClick r:id="rId2"/>
              </a:rPr>
              <a:t>t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iuk</a:t>
            </a:r>
            <a:r>
              <a:rPr sz="1200" spc="4" dirty="0">
                <a:latin typeface="Times New Roman"/>
                <a:cs typeface="Times New Roman"/>
                <a:hlinkClick r:id="rId2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2016/10</a:t>
            </a:r>
            <a:r>
              <a:rPr sz="1200" spc="4" dirty="0">
                <a:latin typeface="Times New Roman"/>
                <a:cs typeface="Times New Roman"/>
                <a:hlinkClick r:id="rId2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05/</a:t>
            </a:r>
            <a:r>
              <a:rPr sz="1200" spc="4" dirty="0">
                <a:latin typeface="Times New Roman"/>
                <a:cs typeface="Times New Roman"/>
                <a:hlinkClick r:id="rId2"/>
              </a:rPr>
              <a:t>t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h</a:t>
            </a:r>
            <a:r>
              <a:rPr sz="1200" spc="14" dirty="0">
                <a:latin typeface="Times New Roman"/>
                <a:cs typeface="Times New Roman"/>
                <a:hlinkClick r:id="rId2"/>
              </a:rPr>
              <a:t>e</a:t>
            </a:r>
            <a:r>
              <a:rPr sz="1200" spc="0" dirty="0">
                <a:latin typeface="Times New Roman"/>
                <a:cs typeface="Times New Roman"/>
                <a:hlinkClick r:id="rId2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777154"/>
            <a:ext cx="55132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-a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probl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-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9" dirty="0">
                <a:latin typeface="Times New Roman"/>
                <a:cs typeface="Times New Roman"/>
              </a:rPr>
              <a:t>r-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-4" dirty="0">
                <a:latin typeface="Times New Roman"/>
                <a:cs typeface="Times New Roman"/>
              </a:rPr>
              <a:t>-a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/#</a:t>
            </a:r>
            <a:r>
              <a:rPr sz="1200" spc="14" dirty="0">
                <a:latin typeface="Times New Roman"/>
                <a:cs typeface="Times New Roman"/>
              </a:rPr>
              <a:t>2</a:t>
            </a:r>
            <a:r>
              <a:rPr sz="1200" spc="0" dirty="0">
                <a:latin typeface="Times New Roman"/>
                <a:cs typeface="Times New Roman"/>
              </a:rPr>
              <a:t>8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99d955b</a:t>
            </a:r>
            <a:r>
              <a:rPr sz="1200" spc="9" dirty="0">
                <a:latin typeface="Times New Roman"/>
                <a:cs typeface="Times New Roman"/>
              </a:rPr>
              <a:t>3</a:t>
            </a:r>
            <a:r>
              <a:rPr sz="1200" spc="0" dirty="0">
                <a:latin typeface="Times New Roman"/>
                <a:cs typeface="Times New Roman"/>
              </a:rPr>
              <a:t>.)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254420"/>
            <a:ext cx="56048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ourists who h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 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visas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leg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but 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604940"/>
            <a:ext cx="57509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f</a:t>
            </a:r>
            <a:r>
              <a:rPr sz="1200" spc="-4" dirty="0">
                <a:latin typeface="Times New Roman"/>
                <a:cs typeface="Times New Roman"/>
              </a:rPr>
              <a:t>ra</a:t>
            </a:r>
            <a:r>
              <a:rPr sz="1200" spc="0" dirty="0">
                <a:latin typeface="Times New Roman"/>
                <a:cs typeface="Times New Roman"/>
              </a:rPr>
              <a:t>ud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ntation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if th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found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955460"/>
            <a:ext cx="54284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ui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the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 appl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to ob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tourist visa. </a:t>
            </a:r>
            <a:r>
              <a:rPr sz="1200" spc="-4" dirty="0">
                <a:latin typeface="Times New Roman"/>
                <a:cs typeface="Times New Roman"/>
              </a:rPr>
              <a:t>Acc</a:t>
            </a:r>
            <a:r>
              <a:rPr sz="1200" spc="0" dirty="0">
                <a:latin typeface="Times New Roman"/>
                <a:cs typeface="Times New Roman"/>
              </a:rPr>
              <a:t>ordi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305980"/>
            <a:ext cx="56963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s, h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but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our </a:t>
            </a:r>
            <a:r>
              <a:rPr sz="1200" spc="-4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isa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656500"/>
            <a:ext cx="39010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to ob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 visa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and puni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ble </a:t>
            </a:r>
            <a:r>
              <a:rPr sz="1200" spc="1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4" y="7612429"/>
            <a:ext cx="54715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App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not so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inte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o.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on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962949"/>
            <a:ext cx="57313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ot of do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uments, but 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of State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313469"/>
            <a:ext cx="596369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ppro</a:t>
            </a:r>
            <a:r>
              <a:rPr sz="1200" spc="-4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ns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ould 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ks to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the 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pe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663938"/>
            <a:ext cx="56653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visa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ppro</a:t>
            </a:r>
            <a:r>
              <a:rPr sz="1200" spc="-4" dirty="0">
                <a:latin typeface="Times New Roman"/>
                <a:cs typeface="Times New Roman"/>
              </a:rPr>
              <a:t>ve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pt. 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902004" y="920799"/>
            <a:ext cx="59063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iver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m. The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 allows the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s 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visa </a:t>
            </a:r>
            <a:r>
              <a:rPr sz="1200" spc="-4" dirty="0">
                <a:latin typeface="Times New Roman"/>
                <a:cs typeface="Times New Roman"/>
              </a:rPr>
              <a:t>wa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to vis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1271573"/>
            <a:ext cx="54050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/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busin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wi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hout a vis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 The 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1622093"/>
            <a:ext cx="58901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to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born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also a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ompa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ble 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role 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1972613"/>
            <a:ext cx="58460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Russ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ns. </a:t>
            </a:r>
            <a:r>
              <a:rPr sz="1200" spc="-25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CN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role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ows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2323133"/>
            <a:ext cx="56116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Russ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to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nd/or business pu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pos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up to 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2673653"/>
            <a:ext cx="55577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um of 45 d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s. </a:t>
            </a:r>
            <a:r>
              <a:rPr sz="1200" spc="14" dirty="0">
                <a:latin typeface="Times New Roman"/>
                <a:cs typeface="Times New Roman"/>
              </a:rPr>
              <a:t>J</a:t>
            </a:r>
            <a:r>
              <a:rPr sz="1200" spc="0" dirty="0">
                <a:latin typeface="Times New Roman"/>
                <a:cs typeface="Times New Roman"/>
              </a:rPr>
              <a:t>ust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ike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visa </a:t>
            </a:r>
            <a:r>
              <a:rPr sz="1200" spc="-4" dirty="0">
                <a:latin typeface="Times New Roman"/>
                <a:cs typeface="Times New Roman"/>
              </a:rPr>
              <a:t>wa</a:t>
            </a:r>
            <a:r>
              <a:rPr sz="1200" spc="0" dirty="0">
                <a:latin typeface="Times New Roman"/>
                <a:cs typeface="Times New Roman"/>
              </a:rPr>
              <a:t>iver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m,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CN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 be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3024173"/>
            <a:ext cx="59504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4" dirty="0">
                <a:latin typeface="Times New Roman"/>
                <a:cs typeface="Times New Roman"/>
              </a:rPr>
              <a:t>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born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d.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2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 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375074"/>
            <a:ext cx="579112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to 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tup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2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 T</a:t>
            </a:r>
            <a:r>
              <a:rPr sz="1200" spc="-4" dirty="0">
                <a:latin typeface="Times New Roman"/>
                <a:cs typeface="Times New Roman"/>
              </a:rPr>
              <a:t>he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3725594"/>
            <a:ext cx="58506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h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rosp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s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igr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4076114"/>
            <a:ext cx="19983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985940"/>
            <a:ext cx="54866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on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tur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ren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to se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provi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o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336460"/>
            <a:ext cx="58189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n. 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9" dirty="0">
                <a:latin typeface="Times New Roman"/>
                <a:cs typeface="Times New Roman"/>
              </a:rPr>
              <a:t>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known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o</a:t>
            </a:r>
            <a:r>
              <a:rPr sz="1200" spc="-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portuni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686980"/>
            <a:ext cx="58757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bund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prog</a:t>
            </a:r>
            <a:r>
              <a:rPr sz="1200" spc="-4" dirty="0">
                <a:latin typeface="Times New Roman"/>
                <a:cs typeface="Times New Roman"/>
              </a:rPr>
              <a:t>ra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rld d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m about 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037500"/>
            <a:ext cx="58074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tes. </a:t>
            </a:r>
            <a:r>
              <a:rPr sz="1200" spc="-4" dirty="0">
                <a:latin typeface="Times New Roman"/>
                <a:cs typeface="Times New Roman"/>
              </a:rPr>
              <a:t>Ha</a:t>
            </a:r>
            <a:r>
              <a:rPr sz="1200" spc="0" dirty="0">
                <a:latin typeface="Times New Roman"/>
                <a:cs typeface="Times New Roman"/>
              </a:rPr>
              <a:t>ving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-4" dirty="0">
                <a:latin typeface="Times New Roman"/>
                <a:cs typeface="Times New Roman"/>
              </a:rPr>
              <a:t>ta</a:t>
            </a:r>
            <a:r>
              <a:rPr sz="1200" spc="0" dirty="0">
                <a:latin typeface="Times New Roman"/>
                <a:cs typeface="Times New Roman"/>
              </a:rPr>
              <a:t>tes soil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or 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 best thing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388401"/>
            <a:ext cx="55657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provide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tun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re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on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but also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738921"/>
            <a:ext cx="56634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oth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fa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memb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ut, 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hoo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ci</a:t>
            </a:r>
            <a:r>
              <a:rPr sz="1200" spc="-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umvent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089441"/>
            <a:ext cx="57364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stem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ta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ben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s,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then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mak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these</a:t>
            </a:r>
            <a:r>
              <a:rPr sz="1200" spc="-4" dirty="0">
                <a:latin typeface="Times New Roman"/>
                <a:cs typeface="Times New Roman"/>
              </a:rPr>
              <a:t> ac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439961"/>
            <a:ext cx="2066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mor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and should 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unla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ful.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902004" y="1774493"/>
            <a:ext cx="7229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f</a:t>
            </a: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n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ce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2125013"/>
            <a:ext cx="57168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outhe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ided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 </a:t>
            </a:r>
            <a:r>
              <a:rPr sz="1200" spc="9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2015</a:t>
            </a:r>
            <a:r>
              <a:rPr sz="1200" spc="-4" dirty="0">
                <a:latin typeface="Times New Roman"/>
                <a:cs typeface="Times New Roman"/>
              </a:rPr>
              <a:t>)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Asso</a:t>
            </a:r>
            <a:r>
              <a:rPr sz="1200" i="1" spc="-4" dirty="0">
                <a:latin typeface="Times New Roman"/>
                <a:cs typeface="Times New Roman"/>
              </a:rPr>
              <a:t>c</a:t>
            </a:r>
            <a:r>
              <a:rPr sz="1200" i="1" spc="0" dirty="0">
                <a:latin typeface="Times New Roman"/>
                <a:cs typeface="Times New Roman"/>
              </a:rPr>
              <a:t>ia</a:t>
            </a:r>
            <a:r>
              <a:rPr sz="1200" i="1" spc="4" dirty="0">
                <a:latin typeface="Times New Roman"/>
                <a:cs typeface="Times New Roman"/>
              </a:rPr>
              <a:t>t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2475533"/>
            <a:ext cx="29899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Pr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ss, Ir</a:t>
            </a:r>
            <a:r>
              <a:rPr sz="1200" i="1" spc="-4" dirty="0">
                <a:latin typeface="Times New Roman"/>
                <a:cs typeface="Times New Roman"/>
              </a:rPr>
              <a:t>v</a:t>
            </a:r>
            <a:r>
              <a:rPr sz="1200" i="1" spc="0" dirty="0">
                <a:latin typeface="Times New Roman"/>
                <a:cs typeface="Times New Roman"/>
              </a:rPr>
              <a:t>ine Cali</a:t>
            </a:r>
            <a:r>
              <a:rPr sz="1200" i="1" spc="4" dirty="0">
                <a:latin typeface="Times New Roman"/>
                <a:cs typeface="Times New Roman"/>
              </a:rPr>
              <a:t>f</a:t>
            </a:r>
            <a:r>
              <a:rPr sz="1200" i="1" spc="0" dirty="0">
                <a:latin typeface="Times New Roman"/>
                <a:cs typeface="Times New Roman"/>
              </a:rPr>
              <a:t>ornia R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tr</a:t>
            </a:r>
            <a:r>
              <a:rPr sz="1200" i="1" spc="4" dirty="0">
                <a:latin typeface="Times New Roman"/>
                <a:cs typeface="Times New Roman"/>
              </a:rPr>
              <a:t>i</a:t>
            </a:r>
            <a:r>
              <a:rPr sz="1200" i="1" spc="-4" dirty="0">
                <a:latin typeface="Times New Roman"/>
                <a:cs typeface="Times New Roman"/>
              </a:rPr>
              <a:t>eve</a:t>
            </a:r>
            <a:r>
              <a:rPr sz="1200" i="1" spc="0" dirty="0">
                <a:latin typeface="Times New Roman"/>
                <a:cs typeface="Times New Roman"/>
              </a:rPr>
              <a:t>d </a:t>
            </a:r>
            <a:r>
              <a:rPr sz="1200" i="1" spc="9" dirty="0">
                <a:latin typeface="Times New Roman"/>
                <a:cs typeface="Times New Roman"/>
              </a:rPr>
              <a:t>S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p. 30,201</a:t>
            </a:r>
            <a:r>
              <a:rPr sz="1200" i="1" spc="9" dirty="0">
                <a:latin typeface="Times New Roman"/>
                <a:cs typeface="Times New Roman"/>
              </a:rPr>
              <a:t>7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2952545"/>
            <a:ext cx="575137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rush, </a:t>
            </a:r>
            <a:r>
              <a:rPr sz="1200" spc="-4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. (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r. 21,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</a:t>
            </a:r>
            <a:r>
              <a:rPr sz="1200" spc="9" dirty="0">
                <a:latin typeface="Times New Roman"/>
                <a:cs typeface="Times New Roman"/>
              </a:rPr>
              <a:t>3</a:t>
            </a:r>
            <a:r>
              <a:rPr sz="1200" spc="0" dirty="0">
                <a:latin typeface="Times New Roman"/>
                <a:cs typeface="Times New Roman"/>
              </a:rPr>
              <a:t>).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: An 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in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tod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303446"/>
            <a:ext cx="25068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p. 30,2017.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i="1" spc="4" dirty="0">
                <a:latin typeface="Times New Roman"/>
                <a:cs typeface="Times New Roman"/>
              </a:rPr>
              <a:t>T</a:t>
            </a:r>
            <a:r>
              <a:rPr sz="1200" i="1" spc="0" dirty="0">
                <a:latin typeface="Times New Roman"/>
                <a:cs typeface="Times New Roman"/>
              </a:rPr>
              <a:t>he</a:t>
            </a:r>
            <a:r>
              <a:rPr sz="1200" i="1" spc="-4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Stre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t.com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3781982"/>
            <a:ext cx="574878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En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ina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s, E.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(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ov. 23, </a:t>
            </a:r>
            <a:r>
              <a:rPr sz="1200" spc="9" dirty="0">
                <a:latin typeface="Times New Roman"/>
                <a:cs typeface="Times New Roman"/>
              </a:rPr>
              <a:t>2</a:t>
            </a:r>
            <a:r>
              <a:rPr sz="1200" spc="0" dirty="0">
                <a:latin typeface="Times New Roman"/>
                <a:cs typeface="Times New Roman"/>
              </a:rPr>
              <a:t>016).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ts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pt. 30, 2017.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258994"/>
            <a:ext cx="584804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0" dirty="0">
                <a:latin typeface="Times New Roman"/>
                <a:cs typeface="Times New Roman"/>
              </a:rPr>
              <a:t>. (20</a:t>
            </a:r>
            <a:r>
              <a:rPr sz="1200" spc="-4" dirty="0">
                <a:latin typeface="Times New Roman"/>
                <a:cs typeface="Times New Roman"/>
              </a:rPr>
              <a:t>1</a:t>
            </a:r>
            <a:r>
              <a:rPr sz="1200" spc="0" dirty="0">
                <a:latin typeface="Times New Roman"/>
                <a:cs typeface="Times New Roman"/>
              </a:rPr>
              <a:t>5).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urist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lobe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28, 2017.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CIS.org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736006"/>
            <a:ext cx="53863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iuk, A.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2016</a:t>
            </a:r>
            <a:r>
              <a:rPr sz="1200" spc="-4" dirty="0">
                <a:latin typeface="Times New Roman"/>
                <a:cs typeface="Times New Roman"/>
              </a:rPr>
              <a:t>)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robl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ms of An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5086526"/>
            <a:ext cx="30188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ur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28, 2017.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Forb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s.</a:t>
            </a:r>
            <a:r>
              <a:rPr sz="1200" i="1" spc="-4" dirty="0">
                <a:latin typeface="Times New Roman"/>
                <a:cs typeface="Times New Roman"/>
              </a:rPr>
              <a:t>c</a:t>
            </a:r>
            <a:r>
              <a:rPr sz="1200" i="1" spc="0" dirty="0">
                <a:latin typeface="Times New Roman"/>
                <a:cs typeface="Times New Roman"/>
              </a:rPr>
              <a:t>om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244904" y="920799"/>
            <a:ext cx="45342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Running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d: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M, G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OD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S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2259" y="4579034"/>
            <a:ext cx="11122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posito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Ess</a:t>
            </a:r>
            <a:r>
              <a:rPr sz="1200" spc="25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1783" y="4906694"/>
            <a:ext cx="26294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tourism,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ood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and Saip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9775" y="5234608"/>
            <a:ext cx="12357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iano </a:t>
            </a:r>
            <a:r>
              <a:rPr sz="1200" spc="-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040507" y="5562268"/>
            <a:ext cx="1969668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429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M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  <a:p>
            <a:pPr marL="604266" marR="539902" algn="ctr">
              <a:lnSpc>
                <a:spcPct val="95825"/>
              </a:lnSpc>
            </a:pP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01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01</a:t>
            </a:r>
            <a:endParaRPr sz="1200">
              <a:latin typeface="Times New Roman"/>
              <a:cs typeface="Times New Roman"/>
            </a:endParaRPr>
          </a:p>
          <a:p>
            <a:pPr marL="63245" algn="ctr">
              <a:lnSpc>
                <a:spcPct val="95825"/>
              </a:lnSpc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. Kimbe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unt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An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rson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902004" y="920799"/>
            <a:ext cx="5630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Abstr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44904" y="1423973"/>
            <a:ext cx="50957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mo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 people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ple.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1774493"/>
            <a:ext cx="57273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most 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mbe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of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r, birth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2125013"/>
            <a:ext cx="575538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pros. This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discuss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ntag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-4" dirty="0">
                <a:latin typeface="Times New Roman"/>
                <a:cs typeface="Times New Roman"/>
              </a:rPr>
              <a:t> 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 </a:t>
            </a:r>
            <a:r>
              <a:rPr sz="1200" spc="25" dirty="0">
                <a:latin typeface="Times New Roman"/>
                <a:cs typeface="Times New Roman"/>
              </a:rPr>
              <a:t>my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2475533"/>
            <a:ext cx="54330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st and di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ussed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other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sp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 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b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2826053"/>
            <a:ext cx="19518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boom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3329354"/>
            <a:ext cx="4454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4904" y="3832274"/>
            <a:ext cx="55241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ics show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that birth tourism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major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bus</a:t>
            </a:r>
            <a:r>
              <a:rPr sz="1200" spc="-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ent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rpri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182794"/>
            <a:ext cx="56238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whom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ontribut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ions of d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rs to t</a:t>
            </a:r>
            <a:r>
              <a:rPr sz="1200" spc="-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ec</a:t>
            </a:r>
            <a:r>
              <a:rPr sz="1200" spc="0" dirty="0">
                <a:latin typeface="Times New Roman"/>
                <a:cs typeface="Times New Roman"/>
              </a:rPr>
              <a:t>ono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tori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4904" y="4685714"/>
            <a:ext cx="53903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-4" dirty="0">
                <a:latin typeface="Times New Roman"/>
                <a:cs typeface="Times New Roman"/>
              </a:rPr>
              <a:t>ta</a:t>
            </a:r>
            <a:r>
              <a:rPr sz="1200" spc="0" dirty="0">
                <a:latin typeface="Times New Roman"/>
                <a:cs typeface="Times New Roman"/>
              </a:rPr>
              <a:t>tes is a mul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do</a:t>
            </a:r>
            <a:r>
              <a:rPr sz="1200" spc="-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lar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indust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4" dirty="0">
                <a:latin typeface="Times New Roman"/>
                <a:cs typeface="Times New Roman"/>
              </a:rPr>
              <a:t>te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036234"/>
            <a:ext cx="58355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bus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tors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irline,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hotel,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stau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ndust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387008"/>
            <a:ext cx="590984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our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jor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owns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Tourists who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737528"/>
            <a:ext cx="57316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must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show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solv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088048"/>
            <a:ext cx="56245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with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 to have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n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d not on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show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438568"/>
            <a:ext cx="59842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solven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but also bring with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ous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nds of dolla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more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than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ul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p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789088"/>
            <a:ext cx="5659754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hospitali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xtend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st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of Stat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’s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139608"/>
            <a:ext cx="57569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strin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vett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ss,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upp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middle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income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income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ies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ood 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7490509"/>
            <a:ext cx="29118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standing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ssful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9" dirty="0">
                <a:latin typeface="Times New Roman"/>
                <a:cs typeface="Times New Roman"/>
              </a:rPr>
              <a:t>q</a:t>
            </a:r>
            <a:r>
              <a:rPr sz="1200" spc="0" dirty="0">
                <a:latin typeface="Times New Roman"/>
                <a:cs typeface="Times New Roman"/>
              </a:rPr>
              <a:t>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 US 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1244904" y="920799"/>
            <a:ext cx="56136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 subs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influx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4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n,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1271573"/>
            <a:ext cx="562409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its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phic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role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CN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1622093"/>
            <a:ext cx="57114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come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CN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1972613"/>
            <a:ext cx="59587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do not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 to 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ince</a:t>
            </a:r>
            <a:r>
              <a:rPr sz="1200" spc="4" dirty="0">
                <a:latin typeface="Times New Roman"/>
                <a:cs typeface="Times New Roman"/>
              </a:rPr>
              <a:t>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is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rito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2323133"/>
            <a:ext cx="59881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 visa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1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</a:t>
            </a:r>
            <a:r>
              <a:rPr sz="1200" spc="1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rite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2673653"/>
            <a:ext cx="58472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mong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ns.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con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nient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wom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024173"/>
            <a:ext cx="56550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US cit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ortun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attr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 not so w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ulation of Ch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3375074"/>
            <a:ext cx="57356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cc</a:t>
            </a:r>
            <a:r>
              <a:rPr sz="1200" spc="0" dirty="0">
                <a:latin typeface="Times New Roman"/>
                <a:cs typeface="Times New Roman"/>
              </a:rPr>
              <a:t>ordi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US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, 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3725594"/>
            <a:ext cx="59608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show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sh mon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10,00</a:t>
            </a:r>
            <a:r>
              <a:rPr sz="1200" spc="9" dirty="0">
                <a:latin typeface="Times New Roman"/>
                <a:cs typeface="Times New Roman"/>
              </a:rPr>
              <a:t>0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30,000 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rs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4076114"/>
            <a:ext cx="58123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ts,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low income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idd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income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4426634"/>
            <a:ext cx="57194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that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pregn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sp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777154"/>
            <a:ext cx="48930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mon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than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d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tourist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s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904" y="5280328"/>
            <a:ext cx="55882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rush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201</a:t>
            </a:r>
            <a:r>
              <a:rPr sz="1200" spc="9" dirty="0">
                <a:latin typeface="Times New Roman"/>
                <a:cs typeface="Times New Roman"/>
              </a:rPr>
              <a:t>3</a:t>
            </a:r>
            <a:r>
              <a:rPr sz="1200" spc="0" dirty="0">
                <a:latin typeface="Times New Roman"/>
                <a:cs typeface="Times New Roman"/>
              </a:rPr>
              <a:t>) st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 in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le;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show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that birth tou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630848"/>
            <a:ext cx="57417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Asia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who studi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older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ld 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981368"/>
            <a:ext cx="58379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, 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hnol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2</a:t>
            </a:r>
            <a:r>
              <a:rPr sz="1200" spc="9" dirty="0">
                <a:latin typeface="Times New Roman"/>
                <a:cs typeface="Times New Roman"/>
              </a:rPr>
              <a:t>01</a:t>
            </a:r>
            <a:r>
              <a:rPr sz="1200" spc="34" dirty="0">
                <a:latin typeface="Times New Roman"/>
                <a:cs typeface="Times New Roman"/>
              </a:rPr>
              <a:t>1</a:t>
            </a:r>
            <a:r>
              <a:rPr sz="1200" spc="9" dirty="0">
                <a:latin typeface="Times New Roman"/>
                <a:cs typeface="Times New Roman"/>
              </a:rPr>
              <a:t>-20</a:t>
            </a:r>
            <a:r>
              <a:rPr sz="1200" spc="25" dirty="0">
                <a:latin typeface="Times New Roman"/>
                <a:cs typeface="Times New Roman"/>
              </a:rPr>
              <a:t>1</a:t>
            </a:r>
            <a:r>
              <a:rPr sz="1200" spc="0" dirty="0">
                <a:latin typeface="Times New Roman"/>
                <a:cs typeface="Times New Roman"/>
              </a:rPr>
              <a:t>2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25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y</a:t>
            </a:r>
            <a:r>
              <a:rPr sz="1200" spc="2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ar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bou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331888"/>
            <a:ext cx="58836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197,</a:t>
            </a:r>
            <a:r>
              <a:rPr sz="1200" spc="25" dirty="0">
                <a:latin typeface="Times New Roman"/>
                <a:cs typeface="Times New Roman"/>
              </a:rPr>
              <a:t>0</a:t>
            </a:r>
            <a:r>
              <a:rPr sz="1200" spc="9" dirty="0">
                <a:latin typeface="Times New Roman"/>
                <a:cs typeface="Times New Roman"/>
              </a:rPr>
              <a:t>0</a:t>
            </a:r>
            <a:r>
              <a:rPr sz="1200" spc="0" dirty="0">
                <a:latin typeface="Times New Roman"/>
                <a:cs typeface="Times New Roman"/>
              </a:rPr>
              <a:t>0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du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5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U.</a:t>
            </a:r>
            <a:r>
              <a:rPr sz="1200" spc="2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19" dirty="0">
                <a:latin typeface="Times New Roman"/>
                <a:cs typeface="Times New Roman"/>
              </a:rPr>
              <a:t> 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ho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3</a:t>
            </a:r>
            <a:r>
              <a:rPr sz="1200" spc="9" dirty="0">
                <a:latin typeface="Times New Roman"/>
                <a:cs typeface="Times New Roman"/>
              </a:rPr>
              <a:t>7</a:t>
            </a:r>
            <a:r>
              <a:rPr sz="1200" spc="0" dirty="0">
                <a:latin typeface="Times New Roman"/>
                <a:cs typeface="Times New Roman"/>
              </a:rPr>
              <a:t>%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os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6682408"/>
            <a:ext cx="432061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ec</a:t>
            </a:r>
            <a:r>
              <a:rPr sz="1200" spc="9" dirty="0">
                <a:latin typeface="Times New Roman"/>
                <a:cs typeface="Times New Roman"/>
              </a:rPr>
              <a:t>hno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og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2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-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d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39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244904" y="920799"/>
            <a:ext cx="53994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stud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show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sian students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 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ield 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1271573"/>
            <a:ext cx="57079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En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,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them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ic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ompa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whi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s, bl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ks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nos in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1622093"/>
            <a:ext cx="55657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Asi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ied on to b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me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innov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tors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1972613"/>
            <a:ext cx="58681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tes. This 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lps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to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ts </a:t>
            </a:r>
            <a:r>
              <a:rPr sz="1200" spc="-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tanding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2323133"/>
            <a:ext cx="53721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, 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olo</a:t>
            </a:r>
            <a:r>
              <a:rPr sz="1200" spc="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innovation.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a 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known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2673653"/>
            <a:ext cx="552206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Asi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who mi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bel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idd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upp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ddle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3024173"/>
            <a:ext cx="47868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income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lass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omp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bla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nos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 No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and Sou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904" y="3375074"/>
            <a:ext cx="55263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us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(</a:t>
            </a:r>
            <a:r>
              <a:rPr sz="1200" spc="25" dirty="0">
                <a:latin typeface="Times New Roman"/>
                <a:cs typeface="Times New Roman"/>
              </a:rPr>
              <a:t>2</a:t>
            </a:r>
            <a:r>
              <a:rPr sz="1200" spc="9" dirty="0">
                <a:latin typeface="Times New Roman"/>
                <a:cs typeface="Times New Roman"/>
              </a:rPr>
              <a:t>01</a:t>
            </a:r>
            <a:r>
              <a:rPr sz="1200" spc="25" dirty="0">
                <a:latin typeface="Times New Roman"/>
                <a:cs typeface="Times New Roman"/>
              </a:rPr>
              <a:t>3</a:t>
            </a:r>
            <a:r>
              <a:rPr sz="1200" spc="0" dirty="0">
                <a:latin typeface="Times New Roman"/>
                <a:cs typeface="Times New Roman"/>
              </a:rPr>
              <a:t>)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25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59" dirty="0">
                <a:latin typeface="Times New Roman"/>
                <a:cs typeface="Times New Roman"/>
              </a:rPr>
              <a:t>“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.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19" dirty="0">
                <a:latin typeface="Times New Roman"/>
                <a:cs typeface="Times New Roman"/>
              </a:rPr>
              <a:t>era</a:t>
            </a:r>
            <a:r>
              <a:rPr sz="1200" spc="0" dirty="0">
                <a:latin typeface="Times New Roman"/>
                <a:cs typeface="Times New Roman"/>
              </a:rPr>
              <a:t>ge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TE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j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$5</a:t>
            </a:r>
            <a:r>
              <a:rPr sz="1200" spc="25" dirty="0">
                <a:latin typeface="Times New Roman"/>
                <a:cs typeface="Times New Roman"/>
              </a:rPr>
              <a:t>0</a:t>
            </a:r>
            <a:r>
              <a:rPr sz="1200" spc="9" dirty="0">
                <a:latin typeface="Times New Roman"/>
                <a:cs typeface="Times New Roman"/>
              </a:rPr>
              <a:t>0,0</a:t>
            </a:r>
            <a:r>
              <a:rPr sz="1200" spc="25" dirty="0">
                <a:latin typeface="Times New Roman"/>
                <a:cs typeface="Times New Roman"/>
              </a:rPr>
              <a:t>0</a:t>
            </a:r>
            <a:r>
              <a:rPr sz="1200" spc="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904" y="3725594"/>
            <a:ext cx="56330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(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li</a:t>
            </a:r>
            <a:r>
              <a:rPr sz="1200" spc="19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im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gs</a:t>
            </a:r>
            <a:r>
              <a:rPr sz="1200" spc="0" dirty="0">
                <a:latin typeface="Times New Roman"/>
                <a:cs typeface="Times New Roman"/>
              </a:rPr>
              <a:t>)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ra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200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-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TE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j</a:t>
            </a:r>
            <a:r>
              <a:rPr sz="1200" spc="25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19" dirty="0">
                <a:latin typeface="Times New Roman"/>
                <a:cs typeface="Times New Roman"/>
              </a:rPr>
              <a:t>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3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904" y="4076114"/>
            <a:ext cx="55176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2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2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sp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op</a:t>
            </a:r>
            <a:r>
              <a:rPr sz="1200" spc="25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ti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3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in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ou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x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-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2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y</a:t>
            </a:r>
            <a:r>
              <a:rPr sz="1200" spc="25" dirty="0">
                <a:latin typeface="Times New Roman"/>
                <a:cs typeface="Times New Roman"/>
              </a:rPr>
              <a:t>in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ow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4904" y="4426634"/>
            <a:ext cx="51748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U.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no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bu</a:t>
            </a:r>
            <a:r>
              <a:rPr sz="1200" spc="14" dirty="0">
                <a:latin typeface="Times New Roman"/>
                <a:cs typeface="Times New Roman"/>
              </a:rPr>
              <a:t>ti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As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69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-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er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25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po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un</a:t>
            </a:r>
            <a:r>
              <a:rPr sz="1200" spc="25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6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4904" y="4777154"/>
            <a:ext cx="54494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25" dirty="0">
                <a:latin typeface="Times New Roman"/>
                <a:cs typeface="Times New Roman"/>
              </a:rPr>
              <a:t>p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ec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nd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ac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25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25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2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 h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44904" y="5127674"/>
            <a:ext cx="40889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ow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3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y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3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34" dirty="0">
                <a:latin typeface="Times New Roman"/>
                <a:cs typeface="Times New Roman"/>
              </a:rPr>
              <a:t>h</a:t>
            </a:r>
            <a:r>
              <a:rPr sz="1200" spc="-9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59" dirty="0">
                <a:latin typeface="Times New Roman"/>
                <a:cs typeface="Times New Roman"/>
              </a:rPr>
              <a:t>d</a:t>
            </a:r>
            <a:r>
              <a:rPr sz="1200" spc="19" dirty="0">
                <a:latin typeface="Times New Roman"/>
                <a:cs typeface="Times New Roman"/>
              </a:rPr>
              <a:t>-A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er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u</a:t>
            </a:r>
            <a:r>
              <a:rPr sz="1200" spc="29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244904" y="920799"/>
            <a:ext cx="54446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has 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report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but the most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271573"/>
            <a:ext cx="59176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fam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ports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some 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spi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laims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622093"/>
            <a:ext cx="55843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that ma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tourists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ful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hospi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1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sp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972613"/>
            <a:ext cx="59733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mon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nsive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ndise su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 b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k 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323133"/>
            <a:ext cx="59128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an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 in Asso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ress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rvin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Inv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tors 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673653"/>
            <a:ext cx="5913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ouple in 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ru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2014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ril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turn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ple on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024173"/>
            <a:ext cx="56668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less than 15%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bil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mount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hospital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mother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not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375074"/>
            <a:ext cx="577242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while the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ouples 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nk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 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sto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including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ouis Vuit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725594"/>
            <a:ext cx="54182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Role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.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kinds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ports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ed a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ul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 dis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rimin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rds Chin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076114"/>
            <a:ext cx="20364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esp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4904" y="4579034"/>
            <a:ext cx="54937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has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de 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order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stri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ter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929554"/>
            <a:ext cx="564527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inspe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tow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rds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cc</a:t>
            </a:r>
            <a:r>
              <a:rPr sz="1200" spc="0" dirty="0">
                <a:latin typeface="Times New Roman"/>
                <a:cs typeface="Times New Roman"/>
              </a:rPr>
              <a:t>ordi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,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hospital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280328"/>
            <a:ext cx="55654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some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ports 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ome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tourists not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ful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ospital bi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ls,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630848"/>
            <a:ext cx="58040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of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 a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and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ised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981368"/>
            <a:ext cx="58624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sh on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ment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$10,000 to </a:t>
            </a:r>
            <a:r>
              <a:rPr sz="1200" spc="4" dirty="0">
                <a:latin typeface="Times New Roman"/>
                <a:cs typeface="Times New Roman"/>
              </a:rPr>
              <a:t>$</a:t>
            </a:r>
            <a:r>
              <a:rPr sz="1200" spc="0" dirty="0">
                <a:latin typeface="Times New Roman"/>
                <a:cs typeface="Times New Roman"/>
              </a:rPr>
              <a:t>30,000 on 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s.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331888"/>
            <a:ext cx="58259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show th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to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14" dirty="0">
                <a:latin typeface="Times New Roman"/>
                <a:cs typeface="Times New Roman"/>
              </a:rPr>
              <a:t> 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682408"/>
            <a:ext cx="5921578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deni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urist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oms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role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ous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turni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them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032928"/>
            <a:ext cx="326892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China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isclose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ntentions.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562137"/>
            <a:ext cx="589650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othe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use 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r</a:t>
            </a:r>
            <a:r>
              <a:rPr sz="1200" spc="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ruit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to </a:t>
            </a:r>
            <a:r>
              <a:rPr sz="1200" spc="-4" dirty="0">
                <a:latin typeface="Times New Roman"/>
                <a:cs typeface="Times New Roman"/>
              </a:rPr>
              <a:t>fac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and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089441"/>
            <a:ext cx="39188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them how to 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US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order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 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59154" y="8618269"/>
            <a:ext cx="548299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“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tors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id wom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359154" y="920799"/>
            <a:ext cx="51411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visas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would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ive 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 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numb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9154" y="1449881"/>
            <a:ext cx="52957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ssports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urni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9154" y="1977185"/>
            <a:ext cx="527667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lped </a:t>
            </a:r>
            <a:r>
              <a:rPr sz="1200" spc="-4" dirty="0">
                <a:latin typeface="Times New Roman"/>
                <a:cs typeface="Times New Roman"/>
              </a:rPr>
              <a:t>fa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ment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income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 und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9154" y="2506013"/>
            <a:ext cx="51805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posing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cli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ure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4" dirty="0">
                <a:latin typeface="Times New Roman"/>
                <a:cs typeface="Times New Roman"/>
              </a:rPr>
              <a:t>ra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to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throu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9154" y="3034841"/>
            <a:ext cx="53079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, wh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 leni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s Ang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les,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9154" y="3562526"/>
            <a:ext cx="52618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acc</a:t>
            </a:r>
            <a:r>
              <a:rPr sz="1200" spc="0" dirty="0">
                <a:latin typeface="Times New Roman"/>
                <a:cs typeface="Times New Roman"/>
              </a:rPr>
              <a:t>ordi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idavit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support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Asso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 Pr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9154" y="3913046"/>
            <a:ext cx="4038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2015)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4904" y="4441874"/>
            <a:ext cx="51617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birth tourism,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stak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me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792394"/>
            <a:ext cx="58771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buted to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ono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tes, its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major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ies,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142914"/>
            <a:ext cx="57187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ports tend to be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bias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talk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disadv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 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493688"/>
            <a:ext cx="59121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the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 b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ied out in a l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t,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844208"/>
            <a:ext cx="58827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pros outw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hs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birth tourism. The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ost ben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fit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out a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sult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f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194728"/>
            <a:ext cx="59361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ourism. 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them 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545248"/>
            <a:ext cx="59374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for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 will be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pool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895768"/>
            <a:ext cx="57744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ment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sour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comp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nies. </a:t>
            </a:r>
            <a:r>
              <a:rPr sz="1200" spc="19" dirty="0">
                <a:latin typeface="Times New Roman"/>
                <a:cs typeface="Times New Roman"/>
              </a:rPr>
              <a:t>J</a:t>
            </a:r>
            <a:r>
              <a:rPr sz="1200" spc="0" dirty="0">
                <a:latin typeface="Times New Roman"/>
                <a:cs typeface="Times New Roman"/>
              </a:rPr>
              <a:t>ust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ike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ssors, 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birth tourist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246288"/>
            <a:ext cx="57271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continue to repr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ddle to hig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income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lass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597189"/>
            <a:ext cx="53758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tw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now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be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in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lds of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947709"/>
            <a:ext cx="59005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hnol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ine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ring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pl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role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298229"/>
            <a:ext cx="32095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orld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test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nnov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2004" y="920799"/>
            <a:ext cx="7229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271573"/>
            <a:ext cx="57168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outhe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ided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 </a:t>
            </a:r>
            <a:r>
              <a:rPr sz="1200" spc="9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2015</a:t>
            </a:r>
            <a:r>
              <a:rPr sz="1200" spc="-4" dirty="0">
                <a:latin typeface="Times New Roman"/>
                <a:cs typeface="Times New Roman"/>
              </a:rPr>
              <a:t>)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Asso</a:t>
            </a:r>
            <a:r>
              <a:rPr sz="1200" i="1" spc="-4" dirty="0">
                <a:latin typeface="Times New Roman"/>
                <a:cs typeface="Times New Roman"/>
              </a:rPr>
              <a:t>c</a:t>
            </a:r>
            <a:r>
              <a:rPr sz="1200" i="1" spc="0" dirty="0">
                <a:latin typeface="Times New Roman"/>
                <a:cs typeface="Times New Roman"/>
              </a:rPr>
              <a:t>ia</a:t>
            </a:r>
            <a:r>
              <a:rPr sz="1200" i="1" spc="4" dirty="0">
                <a:latin typeface="Times New Roman"/>
                <a:cs typeface="Times New Roman"/>
              </a:rPr>
              <a:t>t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4" y="1622093"/>
            <a:ext cx="2990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Pr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ss, Ir</a:t>
            </a:r>
            <a:r>
              <a:rPr sz="1200" i="1" spc="-4" dirty="0">
                <a:latin typeface="Times New Roman"/>
                <a:cs typeface="Times New Roman"/>
              </a:rPr>
              <a:t>v</a:t>
            </a:r>
            <a:r>
              <a:rPr sz="1200" i="1" spc="0" dirty="0">
                <a:latin typeface="Times New Roman"/>
                <a:cs typeface="Times New Roman"/>
              </a:rPr>
              <a:t>ine Cali</a:t>
            </a:r>
            <a:r>
              <a:rPr sz="1200" i="1" spc="4" dirty="0">
                <a:latin typeface="Times New Roman"/>
                <a:cs typeface="Times New Roman"/>
              </a:rPr>
              <a:t>f</a:t>
            </a:r>
            <a:r>
              <a:rPr sz="1200" i="1" spc="0" dirty="0">
                <a:latin typeface="Times New Roman"/>
                <a:cs typeface="Times New Roman"/>
              </a:rPr>
              <a:t>ornia R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tr</a:t>
            </a:r>
            <a:r>
              <a:rPr sz="1200" i="1" spc="4" dirty="0">
                <a:latin typeface="Times New Roman"/>
                <a:cs typeface="Times New Roman"/>
              </a:rPr>
              <a:t>i</a:t>
            </a:r>
            <a:r>
              <a:rPr sz="1200" i="1" spc="-4" dirty="0">
                <a:latin typeface="Times New Roman"/>
                <a:cs typeface="Times New Roman"/>
              </a:rPr>
              <a:t>eve</a:t>
            </a:r>
            <a:r>
              <a:rPr sz="1200" i="1" spc="0" dirty="0">
                <a:latin typeface="Times New Roman"/>
                <a:cs typeface="Times New Roman"/>
              </a:rPr>
              <a:t>d </a:t>
            </a:r>
            <a:r>
              <a:rPr sz="1200" i="1" spc="9" dirty="0">
                <a:latin typeface="Times New Roman"/>
                <a:cs typeface="Times New Roman"/>
              </a:rPr>
              <a:t>S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p. 30,201</a:t>
            </a:r>
            <a:r>
              <a:rPr sz="1200" i="1" spc="9" dirty="0">
                <a:latin typeface="Times New Roman"/>
                <a:cs typeface="Times New Roman"/>
              </a:rPr>
              <a:t>7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099105"/>
            <a:ext cx="575137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rush, </a:t>
            </a:r>
            <a:r>
              <a:rPr sz="1200" spc="-4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. (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r. 21,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</a:t>
            </a:r>
            <a:r>
              <a:rPr sz="1200" spc="9" dirty="0">
                <a:latin typeface="Times New Roman"/>
                <a:cs typeface="Times New Roman"/>
              </a:rPr>
              <a:t>3</a:t>
            </a:r>
            <a:r>
              <a:rPr sz="1200" spc="0" dirty="0">
                <a:latin typeface="Times New Roman"/>
                <a:cs typeface="Times New Roman"/>
              </a:rPr>
              <a:t>).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: An 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in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tod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59154" y="2449625"/>
            <a:ext cx="25068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p. 30,2017.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i="1" spc="4" dirty="0">
                <a:latin typeface="Times New Roman"/>
                <a:cs typeface="Times New Roman"/>
              </a:rPr>
              <a:t>T</a:t>
            </a:r>
            <a:r>
              <a:rPr sz="1200" i="1" spc="0" dirty="0">
                <a:latin typeface="Times New Roman"/>
                <a:cs typeface="Times New Roman"/>
              </a:rPr>
              <a:t>he</a:t>
            </a:r>
            <a:r>
              <a:rPr sz="1200" i="1" spc="-4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Stre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t.co</a:t>
            </a:r>
            <a:r>
              <a:rPr sz="1200" i="1" spc="-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3615054" y="920799"/>
            <a:ext cx="5630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Abstr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ac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271573"/>
            <a:ext cx="57225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and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is a booming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bus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including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622093"/>
            <a:ext cx="54886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ece</a:t>
            </a:r>
            <a:r>
              <a:rPr sz="1200" spc="0" dirty="0">
                <a:latin typeface="Times New Roman"/>
                <a:cs typeface="Times New Roman"/>
              </a:rPr>
              <a:t>nt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udies show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Me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ico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outh Ame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ica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972613"/>
            <a:ext cx="58312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slowing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down but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other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rou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on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323133"/>
            <a:ext cx="38041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rise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ula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673653"/>
            <a:ext cx="58303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has 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upswi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last five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rding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A tod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024173"/>
            <a:ext cx="58324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number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Chinese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h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USA to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tens of thous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nds </a:t>
            </a:r>
            <a:r>
              <a:rPr sz="1200" spc="-4" dirty="0">
                <a:latin typeface="Times New Roman"/>
                <a:cs typeface="Times New Roman"/>
              </a:rPr>
              <a:t>eac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375074"/>
            <a:ext cx="599328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r.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ps: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/ww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.us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d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u="sng" spc="-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om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sto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u="sng" spc="-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ws/wo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l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d/2015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04/01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hin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us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birth-touris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busin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725594"/>
            <a:ext cx="11733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stron</a:t>
            </a:r>
            <a:r>
              <a:rPr sz="1200" u="sng" spc="-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/24887837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426634"/>
            <a:ext cx="56913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ince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2015 to </a:t>
            </a:r>
            <a:r>
              <a:rPr sz="1200" spc="4" dirty="0">
                <a:latin typeface="Times New Roman"/>
                <a:cs typeface="Times New Roman"/>
              </a:rPr>
              <a:t>Se</a:t>
            </a:r>
            <a:r>
              <a:rPr sz="1200" spc="0" dirty="0">
                <a:latin typeface="Times New Roman"/>
                <a:cs typeface="Times New Roman"/>
              </a:rPr>
              <a:t>ptemb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20</a:t>
            </a:r>
            <a:r>
              <a:rPr sz="1200" spc="-4" dirty="0">
                <a:latin typeface="Times New Roman"/>
                <a:cs typeface="Times New Roman"/>
              </a:rPr>
              <a:t>1</a:t>
            </a:r>
            <a:r>
              <a:rPr sz="1200" spc="0" dirty="0">
                <a:latin typeface="Times New Roman"/>
                <a:cs typeface="Times New Roman"/>
              </a:rPr>
              <a:t>6,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h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the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4" dirty="0">
                <a:latin typeface="Times New Roman"/>
                <a:cs typeface="Times New Roman"/>
              </a:rPr>
              <a:t>7</a:t>
            </a:r>
            <a:r>
              <a:rPr sz="1200" spc="0" dirty="0">
                <a:latin typeface="Times New Roman"/>
                <a:cs typeface="Times New Roman"/>
              </a:rPr>
              <a:t>15 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777154"/>
            <a:ext cx="59546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2009,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 babi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orn to Ch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nu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jump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127674"/>
            <a:ext cx="56061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stagg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282 in 2012.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ht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ps:</a:t>
            </a:r>
            <a:r>
              <a:rPr sz="1200" spc="4" dirty="0">
                <a:latin typeface="Times New Roman"/>
                <a:cs typeface="Times New Roman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/ww</a:t>
            </a:r>
            <a:r>
              <a:rPr sz="1200" spc="-4" dirty="0">
                <a:latin typeface="Times New Roman"/>
                <a:cs typeface="Times New Roman"/>
                <a:hlinkClick r:id="rId3"/>
              </a:rPr>
              <a:t>w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.s</a:t>
            </a:r>
            <a:r>
              <a:rPr sz="1200" spc="-4" dirty="0">
                <a:latin typeface="Times New Roman"/>
                <a:cs typeface="Times New Roman"/>
                <a:hlinkClick r:id="rId3"/>
              </a:rPr>
              <a:t>a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ipant</a:t>
            </a:r>
            <a:r>
              <a:rPr sz="1200" spc="-4" dirty="0">
                <a:latin typeface="Times New Roman"/>
                <a:cs typeface="Times New Roman"/>
                <a:hlinkClick r:id="rId3"/>
              </a:rPr>
              <a:t>r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ibune.</a:t>
            </a:r>
            <a:r>
              <a:rPr sz="1200" spc="-4" dirty="0">
                <a:latin typeface="Times New Roman"/>
                <a:cs typeface="Times New Roman"/>
                <a:hlinkClick r:id="rId3"/>
              </a:rPr>
              <a:t>c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om</a:t>
            </a:r>
            <a:r>
              <a:rPr sz="1200" spc="4" dirty="0">
                <a:latin typeface="Times New Roman"/>
                <a:cs typeface="Times New Roman"/>
                <a:hlinkClick r:id="rId3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inde</a:t>
            </a:r>
            <a:r>
              <a:rPr sz="1200" spc="9" dirty="0">
                <a:latin typeface="Times New Roman"/>
                <a:cs typeface="Times New Roman"/>
                <a:hlinkClick r:id="rId3"/>
              </a:rPr>
              <a:t>x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.php/b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478448"/>
            <a:ext cx="7923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r>
              <a:rPr sz="1200" spc="9" dirty="0">
                <a:latin typeface="Times New Roman"/>
                <a:cs typeface="Times New Roman"/>
              </a:rPr>
              <a:t>/</a:t>
            </a:r>
            <a:r>
              <a:rPr sz="1200" spc="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305980"/>
            <a:ext cx="56279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US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rths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to</a:t>
            </a:r>
            <a:r>
              <a:rPr sz="1200" spc="19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undo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ument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pic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656500"/>
            <a:ext cx="55249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most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st pr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sidenti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007020"/>
            <a:ext cx="55781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slow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Am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since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 1980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si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357921"/>
            <a:ext cx="57396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ld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si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1986.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in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lud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dia think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708441"/>
            <a:ext cx="561052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birth tourism and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mous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nothe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. 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topics in this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058961"/>
            <a:ext cx="570087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di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ent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the t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the </a:t>
            </a:r>
            <a:r>
              <a:rPr sz="1200" spc="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409481"/>
            <a:ext cx="58470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ndle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in</a:t>
            </a:r>
            <a:r>
              <a:rPr sz="1200" spc="4" dirty="0">
                <a:latin typeface="Times New Roman"/>
                <a:cs typeface="Times New Roman"/>
              </a:rPr>
              <a:t>te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on the g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ound d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759950"/>
            <a:ext cx="53589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out wi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us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look at these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as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into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02004" y="920799"/>
            <a:ext cx="9781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REF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EC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271573"/>
            <a:ext cx="13791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iano </a:t>
            </a:r>
            <a:r>
              <a:rPr sz="1200" spc="-12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Hol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622093"/>
            <a:ext cx="12110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NMC EN01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972613"/>
            <a:ext cx="25301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DR. 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13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AN</a:t>
            </a:r>
            <a:r>
              <a:rPr sz="1200" spc="-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ER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2323133"/>
            <a:ext cx="14728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ER 30, 2017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615054" y="920799"/>
            <a:ext cx="5630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Abstr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271573"/>
            <a:ext cx="59461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En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tu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one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main pi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in 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sides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Math, it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622093"/>
            <a:ext cx="57742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subj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ou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take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pl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ment test to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 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should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1972613"/>
            <a:ext cx="55365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sub</a:t>
            </a:r>
            <a:r>
              <a:rPr sz="1200" spc="4" dirty="0">
                <a:latin typeface="Times New Roman"/>
                <a:cs typeface="Times New Roman"/>
              </a:rPr>
              <a:t>j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ou 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plore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ks,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ondu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2323133"/>
            <a:ext cx="52170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journ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fl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t, an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19" dirty="0">
                <a:latin typeface="Times New Roman"/>
                <a:cs typeface="Times New Roman"/>
              </a:rPr>
              <a:t>z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lop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 own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sh 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902004" y="1271573"/>
            <a:ext cx="59634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d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ta</a:t>
            </a:r>
            <a:r>
              <a:rPr sz="1200" spc="0" dirty="0">
                <a:latin typeface="Times New Roman"/>
                <a:cs typeface="Times New Roman"/>
              </a:rPr>
              <a:t>king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sh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lass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ritin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;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not </a:t>
            </a:r>
            <a:r>
              <a:rPr sz="1200" spc="2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622093"/>
            <a:ext cx="592424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stron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ribut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rns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the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bus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972613"/>
            <a:ext cx="57152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that 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in a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orm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323133"/>
            <a:ext cx="58290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of o</a:t>
            </a:r>
            <a:r>
              <a:rPr sz="1200" spc="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ice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a list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wi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be 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iven to us.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port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673653"/>
            <a:ext cx="46708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ork th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hout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mest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must be su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ina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151046"/>
            <a:ext cx="59835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 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own topic or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ru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tor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 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gg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sted topic whi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501566"/>
            <a:ext cx="56723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“c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dbirth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opted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. Chi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dbirth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</a:t>
            </a:r>
            <a:r>
              <a:rPr sz="1200" spc="-4" dirty="0">
                <a:latin typeface="Times New Roman"/>
                <a:cs typeface="Times New Roman"/>
              </a:rPr>
              <a:t>wa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852086"/>
            <a:ext cx="58904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subj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is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so,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id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na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row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down to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dbirth 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202606"/>
            <a:ext cx="58428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ular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subj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would 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ood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rch 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553126"/>
            <a:ext cx="58438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1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the mo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mon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wid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903646"/>
            <a:ext cx="57004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25" dirty="0">
                <a:latin typeface="Times New Roman"/>
                <a:cs typeface="Times New Roman"/>
              </a:rPr>
              <a:t>d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Addit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m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st, 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254420"/>
            <a:ext cx="55924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oppo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tune ti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do a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f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hope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pa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take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604940"/>
            <a:ext cx="55151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knowl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dge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 fe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qui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qui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in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955460"/>
            <a:ext cx="46787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sp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ial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ie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 with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432472"/>
            <a:ext cx="566889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This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pr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j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ginn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nk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sure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how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782992"/>
            <a:ext cx="56687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acc</a:t>
            </a:r>
            <a:r>
              <a:rPr sz="1200" spc="0" dirty="0">
                <a:latin typeface="Times New Roman"/>
                <a:cs typeface="Times New Roman"/>
              </a:rPr>
              <a:t>omp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ish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our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 ins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ru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ted us to 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s</a:t>
            </a:r>
            <a:r>
              <a:rPr sz="1200" spc="29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les 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Ag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in, we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133512"/>
            <a:ext cx="57717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hoi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topics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would be sm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484413"/>
            <a:ext cx="59279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ted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subj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matter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s we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plore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834933"/>
            <a:ext cx="56552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di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s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les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kno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nst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me,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that we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will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185453"/>
            <a:ext cx="49728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ome 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our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lad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did not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t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pic</a:t>
            </a:r>
            <a:r>
              <a:rPr sz="1200" spc="-4" dirty="0">
                <a:latin typeface="Times New Roman"/>
                <a:cs typeface="Times New Roman"/>
              </a:rPr>
              <a:t>!”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902004" y="920799"/>
            <a:ext cx="572744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method of l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o</a:t>
            </a:r>
            <a:r>
              <a:rPr sz="1200" spc="-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portuni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2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1271573"/>
            <a:ext cx="57809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ti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 it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me ti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pu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rch 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tfolio to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622093"/>
            <a:ext cx="58461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r,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s used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 some 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ies. This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me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robl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matic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972613"/>
            <a:ext cx="59374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me.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rst,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med 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is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ue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or s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up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me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323133"/>
            <a:ext cx="58764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ond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the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would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 down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it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omes more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if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ou’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673653"/>
            <a:ext cx="39672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the 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didn’t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nic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support.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151046"/>
            <a:ext cx="579269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Not knowing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ut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,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n</a:t>
            </a:r>
            <a:r>
              <a:rPr sz="1200" spc="-4" dirty="0">
                <a:latin typeface="Times New Roman"/>
                <a:cs typeface="Times New Roman"/>
              </a:rPr>
              <a:t>ece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hing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501566"/>
            <a:ext cx="57185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2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ound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les 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some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but ag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 not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852086"/>
            <a:ext cx="57276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whole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ritten lite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ture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reg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fer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d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we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202606"/>
            <a:ext cx="56177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throu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of </a:t>
            </a:r>
            <a:r>
              <a:rPr sz="1200" spc="-4" dirty="0">
                <a:latin typeface="Times New Roman"/>
                <a:cs typeface="Times New Roman"/>
              </a:rPr>
              <a:t>wa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inal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our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 en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me to use 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553126"/>
            <a:ext cx="59439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thro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hout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ourse while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plore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oth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ts 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903646"/>
            <a:ext cx="56005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that 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te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hing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le is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ici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less str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ssf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the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tudents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ore</a:t>
            </a:r>
            <a:r>
              <a:rPr sz="1200" spc="-4" dirty="0">
                <a:latin typeface="Times New Roman"/>
                <a:cs typeface="Times New Roman"/>
              </a:rPr>
              <a:t> e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254420"/>
            <a:ext cx="10629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student l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731432"/>
            <a:ext cx="59100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sou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1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Alt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some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les 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081952"/>
            <a:ext cx="57974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sided,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 issues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432472"/>
            <a:ext cx="58013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 the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tal</a:t>
            </a:r>
            <a:r>
              <a:rPr sz="1200" spc="4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mpa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ts of birth tourism.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port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782992"/>
            <a:ext cx="55164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non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bias sour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 </a:t>
            </a:r>
            <a:r>
              <a:rPr sz="1200" spc="-4" dirty="0">
                <a:latin typeface="Times New Roman"/>
                <a:cs typeface="Times New Roman"/>
              </a:rPr>
              <a:t>wa</a:t>
            </a:r>
            <a:r>
              <a:rPr sz="1200" spc="0" dirty="0">
                <a:latin typeface="Times New Roman"/>
                <a:cs typeface="Times New Roman"/>
              </a:rPr>
              <a:t>s the int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rs 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133512"/>
            <a:ext cx="59183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ons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hind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w</a:t>
            </a:r>
            <a:r>
              <a:rPr sz="1200" spc="1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be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spr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612429"/>
            <a:ext cx="59239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ours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 te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tbook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u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962949"/>
            <a:ext cx="580407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-4" dirty="0">
                <a:latin typeface="Times New Roman"/>
                <a:cs typeface="Times New Roman"/>
              </a:rPr>
              <a:t>rac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test to do.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1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would ha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provid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313469"/>
            <a:ext cx="581451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stu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k their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 other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visual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ids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ike 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rPoint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663938"/>
            <a:ext cx="53365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 do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uments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sites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d 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ful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ould have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02004" y="920799"/>
            <a:ext cx="58081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oo</a:t>
            </a:r>
            <a:r>
              <a:rPr sz="1200" spc="4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,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dund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in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n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271573"/>
            <a:ext cx="595472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sour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ould cov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r, the 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 book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ompr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nsive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622093"/>
            <a:ext cx="20140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bro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099105"/>
            <a:ext cx="58622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found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sive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be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fun to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oth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les,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ut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ost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mport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449625"/>
            <a:ext cx="57974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fou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lua</a:t>
            </a:r>
            <a:r>
              <a:rPr sz="1200" spc="9" dirty="0">
                <a:latin typeface="Times New Roman"/>
                <a:cs typeface="Times New Roman"/>
              </a:rPr>
              <a:t>bl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how to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rning how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br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orm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800145"/>
            <a:ext cx="53312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make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out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ines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made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much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sie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. Kno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rul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151046"/>
            <a:ext cx="56067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ntan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ous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since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ble to 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las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501566"/>
            <a:ext cx="5921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980102"/>
            <a:ext cx="55125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Condu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prim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onsuming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ut also 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nl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hteni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 sure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329098"/>
            <a:ext cx="595457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ood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ould be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ood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and som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 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would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have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1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679618"/>
            <a:ext cx="58365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minor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tba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ks duri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h. 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1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ning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dule 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030138"/>
            <a:ext cx="56992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not too compl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ted but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stick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the 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dule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not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 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omethi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se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380912"/>
            <a:ext cx="36346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up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didn’t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dis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ine to st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ours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859448"/>
            <a:ext cx="596950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summ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with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ished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king 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Altho</a:t>
            </a:r>
            <a:r>
              <a:rPr sz="1200" spc="4" dirty="0">
                <a:latin typeface="Times New Roman"/>
                <a:cs typeface="Times New Roman"/>
              </a:rPr>
              <a:t>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209968"/>
            <a:ext cx="58462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did not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s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ooth as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ould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ike, </a:t>
            </a:r>
            <a:r>
              <a:rPr sz="1200" spc="1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finite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mprov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560488"/>
            <a:ext cx="57647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use 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ions and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 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ds.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vise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look f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in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onsisten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 in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911008"/>
            <a:ext cx="59670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nten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e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nten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be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ise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rds. Mo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r,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261528"/>
            <a:ext cx="56302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should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rive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support,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skil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s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 n</a:t>
            </a:r>
            <a:r>
              <a:rPr sz="1200" spc="0" dirty="0">
                <a:latin typeface="Times New Roman"/>
                <a:cs typeface="Times New Roman"/>
              </a:rPr>
              <a:t>ow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612429"/>
            <a:ext cx="59468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know how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get 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ie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d 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ddi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pr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ic</a:t>
            </a:r>
            <a:r>
              <a:rPr sz="1200" spc="0" dirty="0">
                <a:latin typeface="Times New Roman"/>
                <a:cs typeface="Times New Roman"/>
              </a:rPr>
              <a:t>e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962949"/>
            <a:ext cx="58605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ote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 to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mprove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skil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vo</a:t>
            </a:r>
            <a:r>
              <a:rPr sz="1200" spc="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bula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1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313469"/>
            <a:ext cx="5357317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me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onfid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En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sh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our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 sem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902004" y="920799"/>
            <a:ext cx="28257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-6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6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5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CH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1271573"/>
            <a:ext cx="18638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125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H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1622093"/>
            <a:ext cx="33357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-5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: DR. 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13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ER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972613"/>
            <a:ext cx="14728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ER 29, 2017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4532" y="6047916"/>
            <a:ext cx="26096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The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rise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of bi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th 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ourism</a:t>
            </a:r>
            <a:r>
              <a:rPr sz="1200" spc="1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in 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he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US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/S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ipan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9003" y="6347128"/>
            <a:ext cx="13973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iano P. Holan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0507" y="6824140"/>
            <a:ext cx="17139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M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88563" y="7301152"/>
            <a:ext cx="8181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01/ON01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359154" y="920799"/>
            <a:ext cx="6321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Cont</a:t>
            </a:r>
            <a:r>
              <a:rPr sz="1200" b="1" spc="-4" dirty="0">
                <a:latin typeface="Times New Roman"/>
                <a:cs typeface="Times New Roman"/>
              </a:rPr>
              <a:t>e</a:t>
            </a:r>
            <a:r>
              <a:rPr sz="1200" b="1" spc="4" dirty="0">
                <a:latin typeface="Times New Roman"/>
                <a:cs typeface="Times New Roman"/>
              </a:rPr>
              <a:t>n</a:t>
            </a:r>
            <a:r>
              <a:rPr sz="1200" b="1" spc="0" dirty="0">
                <a:latin typeface="Times New Roman"/>
                <a:cs typeface="Times New Roman"/>
              </a:rPr>
              <a:t>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154" y="1271573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rise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4" dirty="0">
                <a:latin typeface="Times New Roman"/>
                <a:cs typeface="Times New Roman"/>
              </a:rPr>
              <a:t>/S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-6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46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9154" y="1686101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Times New Roman"/>
                <a:cs typeface="Times New Roman"/>
              </a:rPr>
              <a:t>Abstr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15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.............................................................................................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48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54" y="2099105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ntrod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7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49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54" y="2513633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grou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15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4" y="2928161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ture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vi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...............................................................................................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51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4" y="3341546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thodo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7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54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54" y="3756074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ind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.............................................................................................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57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4" y="4170602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Con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lus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6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........................................................................................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62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4" y="4583606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20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.........................................................................................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63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4" y="4998134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App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ndix</a:t>
            </a:r>
            <a:r>
              <a:rPr sz="1200" spc="-5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-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rvie</a:t>
            </a:r>
            <a:r>
              <a:rPr sz="1200" spc="4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...............................................................................................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64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154" y="5411392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App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ndix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–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urvey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6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</a:t>
            </a:r>
            <a:r>
              <a:rPr sz="1200" spc="4" dirty="0">
                <a:latin typeface="Times New Roman"/>
                <a:cs typeface="Times New Roman"/>
              </a:rPr>
              <a:t>.</a:t>
            </a:r>
            <a:r>
              <a:rPr sz="1200" spc="0" dirty="0">
                <a:latin typeface="Times New Roman"/>
                <a:cs typeface="Times New Roman"/>
              </a:rPr>
              <a:t>.......................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67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59154" y="5825920"/>
            <a:ext cx="55295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App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ndix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–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urvey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sul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16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...........................................................................................</a:t>
            </a:r>
            <a:r>
              <a:rPr sz="1200" spc="-4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71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902004" y="1423973"/>
            <a:ext cx="5630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Abstr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ac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1774493"/>
            <a:ext cx="58456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ssu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the m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birth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an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mous.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2125013"/>
            <a:ext cx="57640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ddi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ion,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ms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onfo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the 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 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dia.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rds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2475533"/>
            <a:ext cx="58623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su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publ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influ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media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lk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poin</a:t>
            </a:r>
            <a:r>
              <a:rPr sz="1200" spc="4" dirty="0">
                <a:latin typeface="Times New Roman"/>
                <a:cs typeface="Times New Roman"/>
              </a:rPr>
              <a:t>ts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booming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2826053"/>
            <a:ext cx="58089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US and Saip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nd,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</a:t>
            </a:r>
            <a:r>
              <a:rPr sz="1200" spc="-4" dirty="0">
                <a:latin typeface="Times New Roman"/>
                <a:cs typeface="Times New Roman"/>
              </a:rPr>
              <a:t>ve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ood business v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nture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3176954"/>
            <a:ext cx="396308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boom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1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issu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653966"/>
            <a:ext cx="582945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ssed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is quest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wo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irst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ondu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ot surv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004486"/>
            <a:ext cx="580384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if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pub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this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4" dirty="0">
                <a:latin typeface="Times New Roman"/>
                <a:cs typeface="Times New Roman"/>
              </a:rPr>
              <a:t> 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ond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4355006"/>
            <a:ext cx="58311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(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) 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rs;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ived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4705526"/>
            <a:ext cx="59388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ounte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Airp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rt. 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 usu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056046"/>
            <a:ext cx="55376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er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Conv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ive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non-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406820"/>
            <a:ext cx="37430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visa hold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ur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5883832"/>
            <a:ext cx="55767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booming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ri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our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onsti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in hi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234352"/>
            <a:ext cx="567420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mand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round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lobe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massive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ment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ms we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584872"/>
            <a:ext cx="59674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r to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ns. As 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our life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m at 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mes living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, 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935392"/>
            <a:ext cx="584179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ront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omes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taking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its cit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ns, mu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7285912"/>
            <a:ext cx="17543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most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902004" y="920799"/>
            <a:ext cx="8008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ntrod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u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1271573"/>
            <a:ext cx="56169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U.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births 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to</a:t>
            </a:r>
            <a:r>
              <a:rPr sz="1200" spc="1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rist and undo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ument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iens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ic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622093"/>
            <a:ext cx="56885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topic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most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 is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last pr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sidenti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el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972613"/>
            <a:ext cx="55971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and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on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ris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two o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posing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323133"/>
            <a:ext cx="14983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800145"/>
            <a:ext cx="55810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birth tourism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bro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ssue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on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151046"/>
            <a:ext cx="56262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ons;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ians take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nt 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birth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501566"/>
            <a:ext cx="58141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is birth tour</a:t>
            </a:r>
            <a:r>
              <a:rPr sz="1200" spc="-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sm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l?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 not, should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be l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d?</a:t>
            </a:r>
            <a:r>
              <a:rPr sz="1200" spc="4" dirty="0">
                <a:latin typeface="Times New Roman"/>
                <a:cs typeface="Times New Roman"/>
              </a:rPr>
              <a:t> S</a:t>
            </a:r>
            <a:r>
              <a:rPr sz="1200" spc="0" dirty="0">
                <a:latin typeface="Times New Roman"/>
                <a:cs typeface="Times New Roman"/>
              </a:rPr>
              <a:t>hould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1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born </a:t>
            </a:r>
            <a:r>
              <a:rPr sz="1200" spc="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rist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852086"/>
            <a:ext cx="566745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be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iven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;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hts and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leg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 a</a:t>
            </a:r>
            <a:r>
              <a:rPr sz="1200" spc="4" dirty="0">
                <a:latin typeface="Times New Roman"/>
                <a:cs typeface="Times New Roman"/>
              </a:rPr>
              <a:t> U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202606"/>
            <a:ext cx="3254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679618"/>
            <a:ext cx="57841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nth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ndm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ev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 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ri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030138"/>
            <a:ext cx="590062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prot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tu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</a:t>
            </a:r>
            <a:r>
              <a:rPr sz="1200" spc="9" dirty="0">
                <a:latin typeface="Times New Roman"/>
                <a:cs typeface="Times New Roman"/>
              </a:rPr>
              <a:t> 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1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Until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363469"/>
            <a:ext cx="5860161" cy="195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4"/>
              </a:lnSpc>
              <a:spcBef>
                <a:spcPts val="5"/>
              </a:spcBef>
            </a:pPr>
            <a:r>
              <a:rPr sz="1200" spc="0" dirty="0">
                <a:latin typeface="Times New Roman"/>
                <a:cs typeface="Times New Roman"/>
              </a:rPr>
              <a:t>the 1</a:t>
            </a:r>
            <a:r>
              <a:rPr sz="1200" spc="-4" dirty="0">
                <a:latin typeface="Times New Roman"/>
                <a:cs typeface="Times New Roman"/>
              </a:rPr>
              <a:t>4</a:t>
            </a:r>
            <a:r>
              <a:rPr sz="1200" spc="4" baseline="32611" dirty="0">
                <a:latin typeface="Times New Roman"/>
                <a:cs typeface="Times New Roman"/>
              </a:rPr>
              <a:t>t</a:t>
            </a:r>
            <a:r>
              <a:rPr sz="1200" spc="0" baseline="32611" dirty="0">
                <a:latin typeface="Times New Roman"/>
                <a:cs typeface="Times New Roman"/>
              </a:rPr>
              <a:t>h</a:t>
            </a:r>
            <a:r>
              <a:rPr sz="1200" spc="105" baseline="32611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mendm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rsons b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rn in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shall be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731432"/>
            <a:ext cx="7750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4" y="6209968"/>
            <a:ext cx="54686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This stu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sons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wa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560488"/>
            <a:ext cx="57035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the stu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ble to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 Ho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911008"/>
            <a:ext cx="59200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vie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med wi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led</a:t>
            </a:r>
            <a:r>
              <a:rPr sz="1200" spc="4" dirty="0">
                <a:latin typeface="Times New Roman"/>
                <a:cs typeface="Times New Roman"/>
              </a:rPr>
              <a:t>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sons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261528"/>
            <a:ext cx="55787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omen </a:t>
            </a:r>
            <a:r>
              <a:rPr sz="1200" spc="-4" dirty="0">
                <a:latin typeface="Times New Roman"/>
                <a:cs typeface="Times New Roman"/>
              </a:rPr>
              <a:t>wa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[</a:t>
            </a:r>
            <a:r>
              <a:rPr sz="1200" spc="0" dirty="0">
                <a:latin typeface="Times New Roman"/>
                <a:cs typeface="Times New Roman"/>
              </a:rPr>
              <a:t>Tit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up to 12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ords, on 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Two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s]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738921"/>
            <a:ext cx="57525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in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lud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dia think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25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mous.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089441"/>
            <a:ext cx="59480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ians us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su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 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 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tw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the two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439961"/>
            <a:ext cx="59408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 b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rths.  An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4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d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undocum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nted 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nts;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while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790430"/>
            <a:ext cx="59875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de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to pr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 who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nte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d 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02004" y="920799"/>
            <a:ext cx="58208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Most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undo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ross thro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 the south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 b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rder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Me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ico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271573"/>
            <a:ext cx="54837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outh Ame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il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igr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who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rk ill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622093"/>
            <a:ext cx="53904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ntual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some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s,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ra</a:t>
            </a:r>
            <a:r>
              <a:rPr sz="1200" spc="0" dirty="0">
                <a:latin typeface="Times New Roman"/>
                <a:cs typeface="Times New Roman"/>
              </a:rPr>
              <a:t>nt prior;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972613"/>
            <a:ext cx="23714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subsequ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rst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visa.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954069"/>
            <a:ext cx="7918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B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ac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k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grou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303446"/>
            <a:ext cx="55329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653966"/>
            <a:ext cx="581532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inc</a:t>
            </a:r>
            <a:r>
              <a:rPr sz="1200" spc="-4" dirty="0">
                <a:latin typeface="Times New Roman"/>
                <a:cs typeface="Times New Roman"/>
              </a:rPr>
              <a:t>rea</a:t>
            </a:r>
            <a:r>
              <a:rPr sz="1200" spc="0" dirty="0">
                <a:latin typeface="Times New Roman"/>
                <a:cs typeface="Times New Roman"/>
              </a:rPr>
              <a:t>si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pid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1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on the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ise 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2009. How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4004486"/>
            <a:ext cx="57829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ome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inatio</a:t>
            </a:r>
            <a:r>
              <a:rPr sz="1200" spc="-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ince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2015 to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ptemb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355006"/>
            <a:ext cx="58054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2016,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birthpl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715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born to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2009, on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705526"/>
            <a:ext cx="54135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 That number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ju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a sta</a:t>
            </a:r>
            <a:r>
              <a:rPr sz="1200" spc="-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2</a:t>
            </a:r>
            <a:r>
              <a:rPr sz="1200" spc="0" dirty="0">
                <a:latin typeface="Times New Roman"/>
                <a:cs typeface="Times New Roman"/>
              </a:rPr>
              <a:t>82 in 2012”.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056046"/>
            <a:ext cx="48063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ps: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/ww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.s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ipant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ibune.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om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inde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x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.php/b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fo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i</a:t>
            </a:r>
            <a:r>
              <a:rPr sz="1200" u="sng" spc="-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p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nt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u="sng" spc="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k</a:t>
            </a:r>
            <a:r>
              <a:rPr sz="1200" u="sng" spc="-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k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spc="-4" dirty="0">
                <a:latin typeface="Times New Roman"/>
                <a:cs typeface="Times New Roman"/>
                <a:hlinkClick r:id="rId2"/>
              </a:rPr>
              <a:t>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533312"/>
            <a:ext cx="59843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shows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so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295,000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und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ument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2013,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883832"/>
            <a:ext cx="58987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while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number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p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gn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'</a:t>
            </a:r>
            <a:r>
              <a:rPr sz="1200" spc="0" dirty="0">
                <a:latin typeface="Times New Roman"/>
                <a:cs typeface="Times New Roman"/>
              </a:rPr>
              <a:t>birth tourist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'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who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234352"/>
            <a:ext cx="59225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that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rsons 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584872"/>
            <a:ext cx="58744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36,000 a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r.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ps: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/ww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.fo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s.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om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si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s/a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nd</a:t>
            </a:r>
            <a:r>
              <a:rPr sz="1200" u="sng" spc="-2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y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jsemotiuk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2016/10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05/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-c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z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nshi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-a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nd-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935392"/>
            <a:ext cx="45213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200" u="sng" spc="-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1200" u="sng" spc="-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i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probl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m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of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ho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b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bies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nd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su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1200" u="sng" spc="-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1200" u="sng" spc="1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1200" u="sng" spc="-25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y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/#a46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7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4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55b3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9</a:t>
            </a:r>
            <a:r>
              <a:rPr sz="1200" spc="-4" dirty="0">
                <a:latin typeface="Times New Roman"/>
                <a:cs typeface="Times New Roman"/>
                <a:hlinkClick r:id="rId3"/>
              </a:rPr>
              <a:t>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414309"/>
            <a:ext cx="581738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Fourte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nth </a:t>
            </a:r>
            <a:r>
              <a:rPr sz="1200" i="1" spc="9" dirty="0">
                <a:latin typeface="Times New Roman"/>
                <a:cs typeface="Times New Roman"/>
              </a:rPr>
              <a:t>A</a:t>
            </a:r>
            <a:r>
              <a:rPr sz="1200" i="1" spc="0" dirty="0">
                <a:latin typeface="Times New Roman"/>
                <a:cs typeface="Times New Roman"/>
              </a:rPr>
              <a:t>m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n</a:t>
            </a:r>
            <a:r>
              <a:rPr sz="1200" i="1" spc="9" dirty="0">
                <a:latin typeface="Times New Roman"/>
                <a:cs typeface="Times New Roman"/>
              </a:rPr>
              <a:t>d</a:t>
            </a:r>
            <a:r>
              <a:rPr sz="1200" i="1" spc="0" dirty="0">
                <a:latin typeface="Times New Roman"/>
                <a:cs typeface="Times New Roman"/>
              </a:rPr>
              <a:t>m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nt</a:t>
            </a:r>
            <a:r>
              <a:rPr sz="1200" i="1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i="1" spc="0" dirty="0">
                <a:latin typeface="Times New Roman"/>
                <a:cs typeface="Times New Roman"/>
              </a:rPr>
              <a:t>A</a:t>
            </a:r>
            <a:r>
              <a:rPr sz="1200" i="1" spc="-4" dirty="0">
                <a:latin typeface="Times New Roman"/>
                <a:cs typeface="Times New Roman"/>
              </a:rPr>
              <a:t>me</a:t>
            </a:r>
            <a:r>
              <a:rPr sz="1200" i="1" spc="0" dirty="0">
                <a:latin typeface="Times New Roman"/>
                <a:cs typeface="Times New Roman"/>
              </a:rPr>
              <a:t>n</a:t>
            </a:r>
            <a:r>
              <a:rPr sz="1200" i="1" spc="9" dirty="0">
                <a:latin typeface="Times New Roman"/>
                <a:cs typeface="Times New Roman"/>
              </a:rPr>
              <a:t>d</a:t>
            </a:r>
            <a:r>
              <a:rPr sz="1200" i="1" spc="0" dirty="0">
                <a:latin typeface="Times New Roman"/>
                <a:cs typeface="Times New Roman"/>
              </a:rPr>
              <a:t>m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nt</a:t>
            </a:r>
            <a:r>
              <a:rPr sz="1200" i="1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)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onsti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dopted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764829"/>
            <a:ext cx="59904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9, 1868,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onstru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A</a:t>
            </a:r>
            <a:r>
              <a:rPr sz="1200" i="1" spc="4" dirty="0">
                <a:latin typeface="Times New Roman"/>
                <a:cs typeface="Times New Roman"/>
              </a:rPr>
              <a:t>me</a:t>
            </a:r>
            <a:r>
              <a:rPr sz="1200" i="1" spc="0" dirty="0">
                <a:latin typeface="Times New Roman"/>
                <a:cs typeface="Times New Roman"/>
              </a:rPr>
              <a:t>ndm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nt</a:t>
            </a:r>
            <a:r>
              <a:rPr sz="1200" i="1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am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n</a:t>
            </a:r>
            <a:r>
              <a:rPr sz="1200" i="1" spc="9" dirty="0">
                <a:latin typeface="Times New Roman"/>
                <a:cs typeface="Times New Roman"/>
              </a:rPr>
              <a:t>d</a:t>
            </a:r>
            <a:r>
              <a:rPr sz="1200" i="1" spc="0" dirty="0">
                <a:latin typeface="Times New Roman"/>
                <a:cs typeface="Times New Roman"/>
              </a:rPr>
              <a:t>m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9" dirty="0">
                <a:latin typeface="Times New Roman"/>
                <a:cs typeface="Times New Roman"/>
              </a:rPr>
              <a:t>n</a:t>
            </a:r>
            <a:r>
              <a:rPr sz="1200" i="1" spc="0" dirty="0">
                <a:latin typeface="Times New Roman"/>
                <a:cs typeface="Times New Roman"/>
              </a:rPr>
              <a:t>t</a:t>
            </a:r>
            <a:r>
              <a:rPr sz="1200" i="1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sses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115349"/>
            <a:ext cx="58620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hts and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prot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pr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pos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sponse to issu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465869"/>
            <a:ext cx="26622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slav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following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Civ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816338"/>
            <a:ext cx="54705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ht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ps: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/en.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ik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dia.o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1200" u="sng" spc="-9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.../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F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ourt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ee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nth_Amend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nt_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o_the_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ni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d_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tat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s_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onsti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ut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200" u="sng" spc="25" dirty="0">
                <a:solidFill>
                  <a:srgbClr val="0000FF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1200" spc="0" dirty="0">
                <a:latin typeface="Times New Roman"/>
                <a:cs typeface="Times New Roman"/>
                <a:hlinkClick r:id="rId4"/>
              </a:rPr>
              <a:t>.)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902004" y="920799"/>
            <a:ext cx="57338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’s di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fer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 opin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1271573"/>
            <a:ext cx="56739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mpa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2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1622093"/>
            <a:ext cx="57874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mpant. This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plore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how the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mpa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ted.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972613"/>
            <a:ext cx="58556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our </a:t>
            </a:r>
            <a:r>
              <a:rPr sz="1200" spc="-4" dirty="0">
                <a:latin typeface="Times New Roman"/>
                <a:cs typeface="Times New Roman"/>
              </a:rPr>
              <a:t>na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 How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our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hools, our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uni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ies,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2323133"/>
            <a:ext cx="53447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our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now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futu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 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vie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 with US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673653"/>
            <a:ext cx="59495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on, we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find out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sons w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chose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in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3006730"/>
            <a:ext cx="5964631" cy="195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4"/>
              </a:lnSpc>
              <a:spcBef>
                <a:spcPts val="5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This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vis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1</a:t>
            </a:r>
            <a:r>
              <a:rPr sz="1200" spc="9" dirty="0">
                <a:latin typeface="Times New Roman"/>
                <a:cs typeface="Times New Roman"/>
              </a:rPr>
              <a:t>4</a:t>
            </a:r>
            <a:r>
              <a:rPr sz="1200" spc="4" baseline="32611" dirty="0">
                <a:latin typeface="Times New Roman"/>
                <a:cs typeface="Times New Roman"/>
              </a:rPr>
              <a:t>t</a:t>
            </a:r>
            <a:r>
              <a:rPr sz="1200" spc="0" baseline="32611" dirty="0">
                <a:latin typeface="Times New Roman"/>
                <a:cs typeface="Times New Roman"/>
              </a:rPr>
              <a:t>h</a:t>
            </a:r>
            <a:r>
              <a:rPr sz="1200" spc="105" baseline="32611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mendm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of the Consti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375074"/>
            <a:ext cx="59296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tur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find out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if th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ui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s.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hould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725594"/>
            <a:ext cx="59296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</a:t>
            </a:r>
            <a:r>
              <a:rPr sz="1200" spc="-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ui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ws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hould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4076114"/>
            <a:ext cx="56361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onsti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This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ful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 and un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all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426634"/>
            <a:ext cx="576628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our 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pin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ther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of our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ount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777154"/>
            <a:ext cx="57917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should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equ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fits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our state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will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127674"/>
            <a:ext cx="58057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o</a:t>
            </a:r>
            <a:r>
              <a:rPr sz="1200" spc="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 qu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b="1" spc="9" dirty="0">
                <a:latin typeface="Times New Roman"/>
                <a:cs typeface="Times New Roman"/>
              </a:rPr>
              <a:t>W</a:t>
            </a:r>
            <a:r>
              <a:rPr sz="1200" b="1" spc="4" dirty="0">
                <a:latin typeface="Times New Roman"/>
                <a:cs typeface="Times New Roman"/>
              </a:rPr>
              <a:t>h</a:t>
            </a:r>
            <a:r>
              <a:rPr sz="1200" b="1" spc="0" dirty="0">
                <a:latin typeface="Times New Roman"/>
                <a:cs typeface="Times New Roman"/>
              </a:rPr>
              <a:t>y is</a:t>
            </a:r>
            <a:r>
              <a:rPr sz="1200" b="1" spc="9" dirty="0">
                <a:latin typeface="Times New Roman"/>
                <a:cs typeface="Times New Roman"/>
              </a:rPr>
              <a:t> </a:t>
            </a:r>
            <a:r>
              <a:rPr sz="1200" b="1" spc="4" dirty="0">
                <a:latin typeface="Times New Roman"/>
                <a:cs typeface="Times New Roman"/>
              </a:rPr>
              <a:t>b</a:t>
            </a:r>
            <a:r>
              <a:rPr sz="1200" b="1" spc="0" dirty="0">
                <a:latin typeface="Times New Roman"/>
                <a:cs typeface="Times New Roman"/>
              </a:rPr>
              <a:t>ir</a:t>
            </a:r>
            <a:r>
              <a:rPr sz="1200" b="1" spc="-4" dirty="0">
                <a:latin typeface="Times New Roman"/>
                <a:cs typeface="Times New Roman"/>
              </a:rPr>
              <a:t>t</a:t>
            </a:r>
            <a:r>
              <a:rPr sz="1200" b="1" spc="0" dirty="0">
                <a:latin typeface="Times New Roman"/>
                <a:cs typeface="Times New Roman"/>
              </a:rPr>
              <a:t>h</a:t>
            </a:r>
            <a:r>
              <a:rPr sz="1200" b="1" spc="4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tourism</a:t>
            </a:r>
            <a:r>
              <a:rPr sz="1200" b="1" spc="-14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4" dirty="0">
                <a:latin typeface="Times New Roman"/>
                <a:cs typeface="Times New Roman"/>
              </a:rPr>
              <a:t>n</a:t>
            </a:r>
            <a:r>
              <a:rPr sz="1200" b="1" spc="0" dirty="0">
                <a:latin typeface="Times New Roman"/>
                <a:cs typeface="Times New Roman"/>
              </a:rPr>
              <a:t>d</a:t>
            </a:r>
            <a:r>
              <a:rPr sz="1200" b="1" spc="4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4" dirty="0">
                <a:latin typeface="Times New Roman"/>
                <a:cs typeface="Times New Roman"/>
              </a:rPr>
              <a:t>n</a:t>
            </a:r>
            <a:r>
              <a:rPr sz="1200" b="1" spc="-4" dirty="0">
                <a:latin typeface="Times New Roman"/>
                <a:cs typeface="Times New Roman"/>
              </a:rPr>
              <a:t>c</a:t>
            </a:r>
            <a:r>
              <a:rPr sz="1200" b="1" spc="4" dirty="0">
                <a:latin typeface="Times New Roman"/>
                <a:cs typeface="Times New Roman"/>
              </a:rPr>
              <a:t>h</a:t>
            </a:r>
            <a:r>
              <a:rPr sz="1200" b="1" spc="0" dirty="0">
                <a:latin typeface="Times New Roman"/>
                <a:cs typeface="Times New Roman"/>
              </a:rPr>
              <a:t>or</a:t>
            </a:r>
            <a:r>
              <a:rPr sz="1200" b="1" spc="-4" dirty="0">
                <a:latin typeface="Times New Roman"/>
                <a:cs typeface="Times New Roman"/>
              </a:rPr>
              <a:t> </a:t>
            </a:r>
            <a:r>
              <a:rPr sz="1200" b="1" spc="4" dirty="0">
                <a:latin typeface="Times New Roman"/>
                <a:cs typeface="Times New Roman"/>
              </a:rPr>
              <a:t>b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4" dirty="0">
                <a:latin typeface="Times New Roman"/>
                <a:cs typeface="Times New Roman"/>
              </a:rPr>
              <a:t>b</a:t>
            </a:r>
            <a:r>
              <a:rPr sz="1200" b="1" spc="0" dirty="0">
                <a:latin typeface="Times New Roman"/>
                <a:cs typeface="Times New Roman"/>
              </a:rPr>
              <a:t>y </a:t>
            </a:r>
            <a:r>
              <a:rPr sz="1200" b="1" spc="4" dirty="0">
                <a:latin typeface="Times New Roman"/>
                <a:cs typeface="Times New Roman"/>
              </a:rPr>
              <a:t>b</a:t>
            </a:r>
            <a:r>
              <a:rPr sz="1200" b="1" spc="0" dirty="0">
                <a:latin typeface="Times New Roman"/>
                <a:cs typeface="Times New Roman"/>
              </a:rPr>
              <a:t>oo</a:t>
            </a:r>
            <a:r>
              <a:rPr sz="1200" b="1" spc="-4" dirty="0">
                <a:latin typeface="Times New Roman"/>
                <a:cs typeface="Times New Roman"/>
              </a:rPr>
              <a:t>m</a:t>
            </a:r>
            <a:r>
              <a:rPr sz="1200" b="1" spc="0" dirty="0">
                <a:latin typeface="Times New Roman"/>
                <a:cs typeface="Times New Roman"/>
              </a:rPr>
              <a:t>i</a:t>
            </a:r>
            <a:r>
              <a:rPr sz="1200" b="1" spc="4" dirty="0">
                <a:latin typeface="Times New Roman"/>
                <a:cs typeface="Times New Roman"/>
              </a:rPr>
              <a:t>n</a:t>
            </a:r>
            <a:r>
              <a:rPr sz="1200" b="1" spc="0" dirty="0">
                <a:latin typeface="Times New Roman"/>
                <a:cs typeface="Times New Roman"/>
              </a:rPr>
              <a:t>g </a:t>
            </a:r>
            <a:r>
              <a:rPr sz="1200" b="1" spc="-9" dirty="0">
                <a:latin typeface="Times New Roman"/>
                <a:cs typeface="Times New Roman"/>
              </a:rPr>
              <a:t>i</a:t>
            </a:r>
            <a:r>
              <a:rPr sz="1200" b="1" spc="0" dirty="0">
                <a:latin typeface="Times New Roman"/>
                <a:cs typeface="Times New Roman"/>
              </a:rPr>
              <a:t>n</a:t>
            </a:r>
            <a:r>
              <a:rPr sz="1200" b="1" spc="4" dirty="0">
                <a:latin typeface="Times New Roman"/>
                <a:cs typeface="Times New Roman"/>
              </a:rPr>
              <a:t> </a:t>
            </a:r>
            <a:r>
              <a:rPr sz="1200" b="1" spc="0" dirty="0">
                <a:latin typeface="Times New Roman"/>
                <a:cs typeface="Times New Roman"/>
              </a:rPr>
              <a:t>the </a:t>
            </a:r>
            <a:r>
              <a:rPr sz="1200" b="1" spc="-4" dirty="0">
                <a:latin typeface="Times New Roman"/>
                <a:cs typeface="Times New Roman"/>
              </a:rPr>
              <a:t>U</a:t>
            </a:r>
            <a:r>
              <a:rPr sz="1200" b="1" spc="4" dirty="0">
                <a:latin typeface="Times New Roman"/>
                <a:cs typeface="Times New Roman"/>
              </a:rPr>
              <a:t>n</a:t>
            </a:r>
            <a:r>
              <a:rPr sz="1200" b="1" spc="0" dirty="0">
                <a:latin typeface="Times New Roman"/>
                <a:cs typeface="Times New Roman"/>
              </a:rPr>
              <a:t>it</a:t>
            </a:r>
            <a:r>
              <a:rPr sz="1200" b="1" spc="-4" dirty="0">
                <a:latin typeface="Times New Roman"/>
                <a:cs typeface="Times New Roman"/>
              </a:rPr>
              <a:t>e</a:t>
            </a:r>
            <a:r>
              <a:rPr sz="1200" b="1" spc="0" dirty="0">
                <a:latin typeface="Times New Roman"/>
                <a:cs typeface="Times New Roman"/>
              </a:rPr>
              <a:t>d</a:t>
            </a:r>
            <a:r>
              <a:rPr sz="1200" b="1" spc="4" dirty="0">
                <a:latin typeface="Times New Roman"/>
                <a:cs typeface="Times New Roman"/>
              </a:rPr>
              <a:t> S</a:t>
            </a:r>
            <a:r>
              <a:rPr sz="1200" b="1" spc="0" dirty="0">
                <a:latin typeface="Times New Roman"/>
                <a:cs typeface="Times New Roman"/>
              </a:rPr>
              <a:t>ta</a:t>
            </a:r>
            <a:r>
              <a:rPr sz="1200" b="1" spc="-4" dirty="0">
                <a:latin typeface="Times New Roman"/>
                <a:cs typeface="Times New Roman"/>
              </a:rPr>
              <a:t>te</a:t>
            </a:r>
            <a:r>
              <a:rPr sz="1200" b="1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478448"/>
            <a:ext cx="9266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4" dirty="0">
                <a:latin typeface="Times New Roman"/>
                <a:cs typeface="Times New Roman"/>
              </a:rPr>
              <a:t>n</a:t>
            </a:r>
            <a:r>
              <a:rPr sz="1200" b="1" spc="0" dirty="0">
                <a:latin typeface="Times New Roman"/>
                <a:cs typeface="Times New Roman"/>
              </a:rPr>
              <a:t>d</a:t>
            </a:r>
            <a:r>
              <a:rPr sz="1200" b="1" spc="4" dirty="0">
                <a:latin typeface="Times New Roman"/>
                <a:cs typeface="Times New Roman"/>
              </a:rPr>
              <a:t> S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-9" dirty="0">
                <a:latin typeface="Times New Roman"/>
                <a:cs typeface="Times New Roman"/>
              </a:rPr>
              <a:t>i</a:t>
            </a:r>
            <a:r>
              <a:rPr sz="1200" b="1" spc="4" dirty="0">
                <a:latin typeface="Times New Roman"/>
                <a:cs typeface="Times New Roman"/>
              </a:rPr>
              <a:t>p</a:t>
            </a:r>
            <a:r>
              <a:rPr sz="1200" b="1" spc="0" dirty="0">
                <a:latin typeface="Times New Roman"/>
                <a:cs typeface="Times New Roman"/>
              </a:rPr>
              <a:t>a</a:t>
            </a:r>
            <a:r>
              <a:rPr sz="1200" b="1" spc="4" dirty="0">
                <a:latin typeface="Times New Roman"/>
                <a:cs typeface="Times New Roman"/>
              </a:rPr>
              <a:t>n?</a:t>
            </a:r>
            <a:r>
              <a:rPr sz="1200" spc="0" dirty="0"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955460"/>
            <a:ext cx="586320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US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be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ond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305980"/>
            <a:ext cx="58668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ks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656500"/>
            <a:ext cx="579615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’s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tak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fr</a:t>
            </a:r>
            <a:r>
              <a:rPr sz="1200" spc="0" dirty="0">
                <a:latin typeface="Times New Roman"/>
                <a:cs typeface="Times New Roman"/>
              </a:rPr>
              <a:t>om susp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ts na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Q &amp;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’s.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lass sur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007020"/>
            <a:ext cx="58773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ddi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ional 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mation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ond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h will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ondu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357921"/>
            <a:ext cx="59238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 conjun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with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vie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 during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rd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fo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rth </a:t>
            </a:r>
            <a:r>
              <a:rPr sz="1200" spc="-4" dirty="0">
                <a:latin typeface="Times New Roman"/>
                <a:cs typeface="Times New Roman"/>
              </a:rPr>
              <a:t>wee</a:t>
            </a:r>
            <a:r>
              <a:rPr sz="1200" spc="0" dirty="0">
                <a:latin typeface="Times New Roman"/>
                <a:cs typeface="Times New Roman"/>
              </a:rPr>
              <a:t>k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roup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708441"/>
            <a:ext cx="57085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s, 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rious onl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takin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058961"/>
            <a:ext cx="597065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nspire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onjunction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during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hth w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k.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409481"/>
            <a:ext cx="54925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should 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view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duri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nth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lev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nth 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fi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742507"/>
            <a:ext cx="1804949" cy="195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4"/>
              </a:lnSpc>
              <a:spcBef>
                <a:spcPts val="5"/>
              </a:spcBef>
            </a:pPr>
            <a:r>
              <a:rPr sz="1200" spc="0" dirty="0">
                <a:latin typeface="Times New Roman"/>
                <a:cs typeface="Times New Roman"/>
              </a:rPr>
              <a:t>submis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ion 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14</a:t>
            </a:r>
            <a:r>
              <a:rPr sz="1200" spc="4" baseline="32611" dirty="0">
                <a:latin typeface="Times New Roman"/>
                <a:cs typeface="Times New Roman"/>
              </a:rPr>
              <a:t>t</a:t>
            </a:r>
            <a:r>
              <a:rPr sz="1200" spc="0" baseline="32611" dirty="0">
                <a:latin typeface="Times New Roman"/>
                <a:cs typeface="Times New Roman"/>
              </a:rPr>
              <a:t>h</a:t>
            </a:r>
            <a:r>
              <a:rPr sz="1200" spc="9" baseline="32611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k.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902004" y="1398065"/>
            <a:ext cx="59210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few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 wi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birth citi</a:t>
            </a:r>
            <a:r>
              <a:rPr sz="1200" spc="4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ri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hts. These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748585"/>
            <a:ext cx="56364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 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hts d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rld to s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 US cit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099105"/>
            <a:ext cx="58492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round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lobe do not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ns,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own 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thn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449625"/>
            <a:ext cx="57641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US cit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 is not wh</a:t>
            </a:r>
            <a:r>
              <a:rPr sz="1200" spc="-1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attr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ts people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s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US;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but 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800145"/>
            <a:ext cx="56612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US has to of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r.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putation of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op</a:t>
            </a:r>
            <a:r>
              <a:rPr sz="1200" spc="-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ortunity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bund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151046"/>
            <a:ext cx="55774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Mor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r, mill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of 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se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25" dirty="0">
                <a:latin typeface="Times New Roman"/>
                <a:cs typeface="Times New Roman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ment,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fin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501566"/>
            <a:ext cx="58941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oppo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tun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 </a:t>
            </a:r>
            <a:r>
              <a:rPr sz="1200" spc="4" dirty="0">
                <a:latin typeface="Times New Roman"/>
                <a:cs typeface="Times New Roman"/>
              </a:rPr>
              <a:t>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hnolo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nnov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852086"/>
            <a:ext cx="49492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sub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ms.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that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lobal 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833542"/>
            <a:ext cx="11513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solidFill>
                  <a:srgbClr val="365F91"/>
                </a:solidFill>
                <a:latin typeface="Times New Roman"/>
                <a:cs typeface="Times New Roman"/>
              </a:rPr>
              <a:t>L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ture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vi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182792"/>
            <a:ext cx="58539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mo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533312"/>
            <a:ext cx="57025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stud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tourism dif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on the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rs’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vie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s.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883832"/>
            <a:ext cx="57418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tend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tr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 to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or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o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n 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or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234352"/>
            <a:ext cx="59586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 would hi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hl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would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ntua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584872"/>
            <a:ext cx="56964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iet</a:t>
            </a:r>
            <a:r>
              <a:rPr sz="1200" spc="-1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d 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inst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tourism. 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935392"/>
            <a:ext cx="56292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most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led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pos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ive impa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of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285912"/>
            <a:ext cx="59160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nds in dif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ross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bor</a:t>
            </a:r>
            <a:r>
              <a:rPr sz="1200" spc="-4" dirty="0">
                <a:latin typeface="Times New Roman"/>
                <a:cs typeface="Times New Roman"/>
              </a:rPr>
              <a:t>de</a:t>
            </a:r>
            <a:r>
              <a:rPr sz="1200" spc="0" dirty="0">
                <a:latin typeface="Times New Roman"/>
                <a:cs typeface="Times New Roman"/>
              </a:rPr>
              <a:t>r in both bir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636813"/>
            <a:ext cx="11480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bies’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115349"/>
            <a:ext cx="55802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 </a:t>
            </a:r>
            <a:r>
              <a:rPr sz="1200" spc="1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An</a:t>
            </a:r>
            <a:r>
              <a:rPr sz="1200" spc="1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,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and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dian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la</a:t>
            </a:r>
            <a:r>
              <a:rPr sz="1200" spc="19" dirty="0">
                <a:latin typeface="Times New Roman"/>
                <a:cs typeface="Times New Roman"/>
              </a:rPr>
              <a:t>w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ontributor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465869"/>
            <a:ext cx="59084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orb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m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z</a:t>
            </a:r>
            <a:r>
              <a:rPr sz="1200" spc="0" dirty="0">
                <a:latin typeface="Times New Roman"/>
                <a:cs typeface="Times New Roman"/>
              </a:rPr>
              <a:t>ine talk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lems of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ted </a:t>
            </a:r>
            <a:r>
              <a:rPr sz="1200" spc="1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alien moth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816338"/>
            <a:ext cx="57127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but, he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lso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spoke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flou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busin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iuk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mentioned in his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902004" y="920799"/>
            <a:ext cx="552465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 some stati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gro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num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1271573"/>
            <a:ext cx="56594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(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s)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mate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babies 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 who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me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622093"/>
            <a:ext cx="55666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(bi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ourism).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on,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iuk has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972613"/>
            <a:ext cx="57723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in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take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, so t</a:t>
            </a:r>
            <a:r>
              <a:rPr sz="1200" spc="1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323133"/>
            <a:ext cx="29837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ial, medi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l,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pr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800145"/>
            <a:ext cx="57413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an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 b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but no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tual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151046"/>
            <a:ext cx="59483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nsus nu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cis.o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g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unic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 in his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 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tourist come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501566"/>
            <a:ext cx="57524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round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lobe. 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ssed how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Asia, N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, Tu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Russ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, 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ico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852086"/>
            <a:ext cx="569925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outh Ame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ica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nue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pr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 and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hospitals </a:t>
            </a:r>
            <a:r>
              <a:rPr sz="1200" spc="4" dirty="0">
                <a:latin typeface="Times New Roman"/>
                <a:cs typeface="Times New Roman"/>
              </a:rPr>
              <a:t>ar</a:t>
            </a:r>
            <a:r>
              <a:rPr sz="1200" spc="0" dirty="0">
                <a:latin typeface="Times New Roman"/>
                <a:cs typeface="Times New Roman"/>
              </a:rPr>
              <a:t>ound 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202606"/>
            <a:ext cx="56474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supports birth tourism.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-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a b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553126"/>
            <a:ext cx="58178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China but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 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umbe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to prove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po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 or qu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if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903646"/>
            <a:ext cx="57943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birth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round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lo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e.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nted out 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numb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254420"/>
            <a:ext cx="59511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Ame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ica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3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9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nt count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ies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o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n 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media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604940"/>
            <a:ext cx="98699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bro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081952"/>
            <a:ext cx="55401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mative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no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bias sou</a:t>
            </a:r>
            <a:r>
              <a:rPr sz="1200" spc="-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of State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432472"/>
            <a:ext cx="56263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plains </a:t>
            </a:r>
            <a:r>
              <a:rPr sz="1200" spc="-1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la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ies.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782992"/>
            <a:ext cx="580118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(C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) 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rs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lpful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onsistent with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133512"/>
            <a:ext cx="57744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those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tes.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birth tourism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not 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but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484413"/>
            <a:ext cx="58350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int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</a:t>
            </a:r>
            <a:r>
              <a:rPr sz="1200" spc="3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834933"/>
            <a:ext cx="33205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nge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me on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cou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313469"/>
            <a:ext cx="591946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les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4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rn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alien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tourism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663938"/>
            <a:ext cx="58915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one po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nt. The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ribut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the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902004" y="920799"/>
            <a:ext cx="58912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main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sons w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and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4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nuous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owing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271573"/>
            <a:ext cx="55390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 </a:t>
            </a:r>
            <a:r>
              <a:rPr sz="1200" spc="-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tual 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alien mothe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22093"/>
            <a:ext cx="53036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sou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 a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in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972613"/>
            <a:ext cx="57780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provide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 is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e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l,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medi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com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with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2323133"/>
            <a:ext cx="59575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flourish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do and 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own busin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commun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2673653"/>
            <a:ext cx="59217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them.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Our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ow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 as long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puts mon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our p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02004" y="920799"/>
            <a:ext cx="8709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M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thodo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l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o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g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271573"/>
            <a:ext cx="56247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ans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0" dirty="0">
                <a:latin typeface="Times New Roman"/>
                <a:cs typeface="Times New Roman"/>
              </a:rPr>
              <a:t>r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ts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622093"/>
            <a:ext cx="584179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</a:t>
            </a:r>
            <a:r>
              <a:rPr sz="1200" spc="-4" dirty="0">
                <a:latin typeface="Times New Roman"/>
                <a:cs typeface="Times New Roman"/>
              </a:rPr>
              <a:t>wa</a:t>
            </a:r>
            <a:r>
              <a:rPr sz="1200" spc="0" dirty="0">
                <a:latin typeface="Times New Roman"/>
                <a:cs typeface="Times New Roman"/>
              </a:rPr>
              <a:t>s out 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ina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just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972613"/>
            <a:ext cx="57741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open sou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in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fer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“f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 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323133"/>
            <a:ext cx="53656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provided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 and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prov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that the</a:t>
            </a:r>
            <a:r>
              <a:rPr sz="1200" spc="4" dirty="0">
                <a:latin typeface="Times New Roman"/>
                <a:cs typeface="Times New Roman"/>
              </a:rPr>
              <a:t>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’s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673653"/>
            <a:ext cx="57049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obs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is inde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 that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 US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024173"/>
            <a:ext cx="59440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q</a:t>
            </a:r>
            <a:r>
              <a:rPr sz="1200" spc="-4" dirty="0">
                <a:latin typeface="Times New Roman"/>
                <a:cs typeface="Times New Roman"/>
              </a:rPr>
              <a:t>ue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to 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t,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375074"/>
            <a:ext cx="59790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init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orming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find out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him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725594"/>
            <a:ext cx="93548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some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202606"/>
            <a:ext cx="55843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h, the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that the 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bje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tru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his 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553126"/>
            <a:ext cx="582302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would 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 T</a:t>
            </a:r>
            <a:r>
              <a:rPr sz="1200" spc="-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subj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not 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si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ble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p</a:t>
            </a:r>
            <a:r>
              <a:rPr sz="1200" spc="19" dirty="0">
                <a:latin typeface="Times New Roman"/>
                <a:cs typeface="Times New Roman"/>
              </a:rPr>
              <a:t>h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903646"/>
            <a:ext cx="582678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ondi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 or imm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tus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-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tep, 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id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US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254420"/>
            <a:ext cx="59718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order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od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ble sou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pro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ide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sses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ur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604940"/>
            <a:ext cx="57478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ted C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sta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955460"/>
            <a:ext cx="19063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mation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matt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432472"/>
            <a:ext cx="58032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ubs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identi</a:t>
            </a:r>
            <a:r>
              <a:rPr sz="1200" spc="9" dirty="0">
                <a:latin typeface="Times New Roman"/>
                <a:cs typeface="Times New Roman"/>
              </a:rPr>
              <a:t>f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sour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the 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p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p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surv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782992"/>
            <a:ext cx="53464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ppro</a:t>
            </a:r>
            <a:r>
              <a:rPr sz="1200" spc="-4" dirty="0">
                <a:latin typeface="Times New Roman"/>
                <a:cs typeface="Times New Roman"/>
              </a:rPr>
              <a:t>ve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nstru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onl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te di</a:t>
            </a:r>
            <a:r>
              <a:rPr sz="1200" spc="-4" dirty="0">
                <a:latin typeface="Times New Roman"/>
                <a:cs typeface="Times New Roman"/>
              </a:rPr>
              <a:t>rec</a:t>
            </a:r>
            <a:r>
              <a:rPr sz="1200" spc="0" dirty="0">
                <a:latin typeface="Times New Roman"/>
                <a:cs typeface="Times New Roman"/>
              </a:rPr>
              <a:t>ted to stud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NMC.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133512"/>
            <a:ext cx="57731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ap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some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irline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ntatives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 be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help him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484413"/>
            <a:ext cx="569666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some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ons. This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mal inqu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acc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ished 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834933"/>
            <a:ext cx="55480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phon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ome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surv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hoose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185453"/>
            <a:ext cx="450334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14" dirty="0">
                <a:latin typeface="Times New Roman"/>
                <a:cs typeface="Times New Roman"/>
              </a:rPr>
              <a:t>?</a:t>
            </a:r>
            <a:r>
              <a:rPr sz="1200" spc="0" dirty="0">
                <a:latin typeface="Times New Roman"/>
                <a:cs typeface="Times New Roman"/>
              </a:rPr>
              <a:t>”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19" dirty="0">
                <a:latin typeface="Times New Roman"/>
                <a:cs typeface="Times New Roman"/>
              </a:rPr>
              <a:t>?</a:t>
            </a:r>
            <a:r>
              <a:rPr sz="1200" spc="0" dirty="0">
                <a:latin typeface="Times New Roman"/>
                <a:cs typeface="Times New Roman"/>
              </a:rPr>
              <a:t>”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902004" y="920799"/>
            <a:ext cx="57823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ted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him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if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view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or su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1271573"/>
            <a:ext cx="58859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f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sib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posit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k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, 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some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622093"/>
            <a:ext cx="59062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surv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CBP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to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 </a:t>
            </a:r>
            <a:r>
              <a:rPr sz="1200" spc="-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m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trusive 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like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972613"/>
            <a:ext cx="58582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0" dirty="0">
                <a:latin typeface="Times New Roman"/>
                <a:cs typeface="Times New Roman"/>
              </a:rPr>
              <a:t>How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lo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14" dirty="0">
                <a:latin typeface="Times New Roman"/>
                <a:cs typeface="Times New Roman"/>
              </a:rPr>
              <a:t>?</a:t>
            </a:r>
            <a:r>
              <a:rPr sz="1200" spc="0" dirty="0">
                <a:latin typeface="Times New Roman"/>
                <a:cs typeface="Times New Roman"/>
              </a:rPr>
              <a:t>”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their intention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323133"/>
            <a:ext cx="58685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19" dirty="0">
                <a:latin typeface="Times New Roman"/>
                <a:cs typeface="Times New Roman"/>
              </a:rPr>
              <a:t>?</a:t>
            </a:r>
            <a:r>
              <a:rPr sz="1200" spc="-4" dirty="0">
                <a:latin typeface="Times New Roman"/>
                <a:cs typeface="Times New Roman"/>
              </a:rPr>
              <a:t>”</a:t>
            </a:r>
            <a:r>
              <a:rPr sz="1200" spc="0" dirty="0">
                <a:latin typeface="Times New Roman"/>
                <a:cs typeface="Times New Roman"/>
              </a:rPr>
              <a:t>. This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to establish the 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th of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s</a:t>
            </a:r>
            <a:r>
              <a:rPr sz="1200" spc="4" dirty="0">
                <a:latin typeface="Times New Roman"/>
                <a:cs typeface="Times New Roman"/>
              </a:rPr>
              <a:t>ta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 </a:t>
            </a:r>
            <a:r>
              <a:rPr sz="1200" spc="-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673653"/>
            <a:ext cx="57552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mal letter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submi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ted to his ins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ru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tor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appro</a:t>
            </a:r>
            <a:r>
              <a:rPr sz="1200" spc="-4" dirty="0">
                <a:latin typeface="Times New Roman"/>
                <a:cs typeface="Times New Roman"/>
              </a:rPr>
              <a:t>va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 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024173"/>
            <a:ext cx="43674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iew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a sup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rvisor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other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501566"/>
            <a:ext cx="57521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nwhile,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is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maki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births as talki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poin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to his fri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852086"/>
            <a:ext cx="583107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rs to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opinions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birth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202606"/>
            <a:ext cx="56439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inqu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s, 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nuously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looked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inte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553126"/>
            <a:ext cx="502927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 book to 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down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fer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19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030138"/>
            <a:ext cx="56045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This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is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tative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ost of the in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ted in 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380912"/>
            <a:ext cx="566821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 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bu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, 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obs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731432"/>
            <a:ext cx="2231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who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ield.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4" y="6209968"/>
            <a:ext cx="534979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inal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s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rts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into sub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oups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pe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tain 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q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560488"/>
            <a:ext cx="59353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supporting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ide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 </a:t>
            </a:r>
            <a:r>
              <a:rPr sz="1200" spc="-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ho</a:t>
            </a:r>
            <a:r>
              <a:rPr sz="1200" spc="-4" dirty="0">
                <a:latin typeface="Times New Roman"/>
                <a:cs typeface="Times New Roman"/>
              </a:rPr>
              <a:t>pe</a:t>
            </a:r>
            <a:r>
              <a:rPr sz="1200" spc="0" dirty="0">
                <a:latin typeface="Times New Roman"/>
                <a:cs typeface="Times New Roman"/>
              </a:rPr>
              <a:t>s to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finish compi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911008"/>
            <a:ext cx="57230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z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tative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spr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dsh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qu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tati</a:t>
            </a:r>
            <a:r>
              <a:rPr sz="1200" spc="1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ts writ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261528"/>
            <a:ext cx="58693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st dr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ft.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rch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his first d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to h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not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612429"/>
            <a:ext cx="42991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ook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mo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supporting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id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to fi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some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089441"/>
            <a:ext cx="57939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lus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on, the 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ho</a:t>
            </a:r>
            <a:r>
              <a:rPr sz="1200" spc="-4" dirty="0">
                <a:latin typeface="Times New Roman"/>
                <a:cs typeface="Times New Roman"/>
              </a:rPr>
              <a:t>pe</a:t>
            </a:r>
            <a:r>
              <a:rPr sz="1200" spc="0" dirty="0">
                <a:latin typeface="Times New Roman"/>
                <a:cs typeface="Times New Roman"/>
              </a:rPr>
              <a:t>s to fin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sh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his 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439961"/>
            <a:ext cx="591459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two w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ks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in w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inal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ort.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790430"/>
            <a:ext cx="59533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la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how di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fer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those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 in so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2004" y="920799"/>
            <a:ext cx="59212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dif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fit.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ho</a:t>
            </a:r>
            <a:r>
              <a:rPr sz="1200" spc="-4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to conv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port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sons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1271573"/>
            <a:ext cx="49476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me wid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so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rts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including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902004" y="920799"/>
            <a:ext cx="5798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F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ind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n</a:t>
            </a: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g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9154" y="1271573"/>
            <a:ext cx="55016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obs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mo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 people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 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1622093"/>
            <a:ext cx="55180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most p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mb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972613"/>
            <a:ext cx="57821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r,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 has its pros. This ess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ussed the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tourism.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2323133"/>
            <a:ext cx="57143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st and discuss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other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 of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or b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673653"/>
            <a:ext cx="59787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boom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and Saip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n.</a:t>
            </a:r>
            <a:r>
              <a:rPr sz="1200" spc="4" dirty="0">
                <a:latin typeface="Times New Roman"/>
                <a:cs typeface="Times New Roman"/>
              </a:rPr>
              <a:t> S</a:t>
            </a:r>
            <a:r>
              <a:rPr sz="1200" spc="0" dirty="0">
                <a:latin typeface="Times New Roman"/>
                <a:cs typeface="Times New Roman"/>
              </a:rPr>
              <a:t>tatis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ics show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that birth tour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major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busin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3024173"/>
            <a:ext cx="588060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prise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hom 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ontribut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ions of d</a:t>
            </a:r>
            <a:r>
              <a:rPr sz="1200" spc="-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rs to the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ono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375074"/>
            <a:ext cx="58416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is a mul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bi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dol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 indust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725594"/>
            <a:ext cx="58223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4" dirty="0">
                <a:latin typeface="Times New Roman"/>
                <a:cs typeface="Times New Roman"/>
              </a:rPr>
              <a:t>te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bus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s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tors su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irline,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hotel,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stau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4076114"/>
            <a:ext cx="57596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indust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Th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ur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jor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towns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f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o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 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Tou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who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426634"/>
            <a:ext cx="58559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mu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 show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solv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777154"/>
            <a:ext cx="58005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 US 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ourists with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have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n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d not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127674"/>
            <a:ext cx="59089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show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solv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but also bri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nds of dolla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than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ular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478448"/>
            <a:ext cx="59223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p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spi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xtend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st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828968"/>
            <a:ext cx="58152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’s strin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14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 pro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ss, on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upp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mid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le in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 hi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</a:t>
            </a:r>
            <a:r>
              <a:rPr sz="1200" spc="-4" dirty="0">
                <a:latin typeface="Times New Roman"/>
                <a:cs typeface="Times New Roman"/>
              </a:rPr>
              <a:t>fa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with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ood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179488"/>
            <a:ext cx="58882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ssf</a:t>
            </a:r>
            <a:r>
              <a:rPr sz="1200" spc="1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qui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 US 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subs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ial influx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-4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530008"/>
            <a:ext cx="58016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its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phic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 China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has 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880528"/>
            <a:ext cx="59903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sp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ial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CN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come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231048"/>
            <a:ext cx="57333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ke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nd. Chinese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do not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 to 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pro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581949"/>
            <a:ext cx="54933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 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Sa</a:t>
            </a:r>
            <a:r>
              <a:rPr sz="1200" spc="0" dirty="0">
                <a:latin typeface="Times New Roman"/>
                <a:cs typeface="Times New Roman"/>
              </a:rPr>
              <a:t>ipan is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rito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 v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932469"/>
            <a:ext cx="577664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rito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vorite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 among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hinese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con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nient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282989"/>
            <a:ext cx="57201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cit</a:t>
            </a:r>
            <a:r>
              <a:rPr sz="1200" spc="4" dirty="0">
                <a:latin typeface="Times New Roman"/>
                <a:cs typeface="Times New Roman"/>
              </a:rPr>
              <a:t>iz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d. Un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ortun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633509"/>
            <a:ext cx="56628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attr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ted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so w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population of Ch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 A</a:t>
            </a:r>
            <a:r>
              <a:rPr sz="1200" spc="-4" dirty="0">
                <a:latin typeface="Times New Roman"/>
                <a:cs typeface="Times New Roman"/>
              </a:rPr>
              <a:t>cc</a:t>
            </a:r>
            <a:r>
              <a:rPr sz="1200" spc="0" dirty="0">
                <a:latin typeface="Times New Roman"/>
                <a:cs typeface="Times New Roman"/>
              </a:rPr>
              <a:t>ordi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US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order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902004" y="920799"/>
            <a:ext cx="58439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on,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show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sh mon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10,00</a:t>
            </a:r>
            <a:r>
              <a:rPr sz="1200" spc="14" dirty="0">
                <a:latin typeface="Times New Roman"/>
                <a:cs typeface="Times New Roman"/>
              </a:rPr>
              <a:t>0</a:t>
            </a:r>
            <a:r>
              <a:rPr sz="1200" spc="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1271573"/>
            <a:ext cx="57338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30,000 US do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spite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q</a:t>
            </a:r>
            <a:r>
              <a:rPr sz="1200" spc="0" dirty="0">
                <a:latin typeface="Times New Roman"/>
                <a:cs typeface="Times New Roman"/>
              </a:rPr>
              <a:t>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ments,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low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622093"/>
            <a:ext cx="57935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income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idd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income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1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ss, 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972613"/>
            <a:ext cx="591195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 </a:t>
            </a:r>
            <a:r>
              <a:rPr sz="1200" spc="4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sp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the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rage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d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 tourist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323133"/>
            <a:ext cx="19343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roups into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r>
              <a:rPr sz="1200" spc="-4" dirty="0">
                <a:latin typeface="Times New Roman"/>
                <a:cs typeface="Times New Roman"/>
              </a:rPr>
              <a:t>’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800145"/>
            <a:ext cx="590362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rush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201</a:t>
            </a:r>
            <a:r>
              <a:rPr sz="1200" spc="9" dirty="0">
                <a:latin typeface="Times New Roman"/>
                <a:cs typeface="Times New Roman"/>
              </a:rPr>
              <a:t>3</a:t>
            </a:r>
            <a:r>
              <a:rPr sz="1200" spc="0" dirty="0">
                <a:latin typeface="Times New Roman"/>
                <a:cs typeface="Times New Roman"/>
              </a:rPr>
              <a:t>) st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 in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le;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“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show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that birth tou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sia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151046"/>
            <a:ext cx="59760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who studi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grad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hol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ld of 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501566"/>
            <a:ext cx="58336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hnol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ine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ring,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th.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20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11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201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5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ea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ou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1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97,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852086"/>
            <a:ext cx="58504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U.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ho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3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7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%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os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k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202606"/>
            <a:ext cx="37982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er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g,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hno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log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6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”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679618"/>
            <a:ext cx="539948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stud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show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sian students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ted 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the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ield of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030138"/>
            <a:ext cx="58346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hnol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ine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ring,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them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omp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whi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s,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nos 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380912"/>
            <a:ext cx="58573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Asi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ied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 to be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innov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ientist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731432"/>
            <a:ext cx="58575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tes. This 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lps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to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tanding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081952"/>
            <a:ext cx="576521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in 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hnol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innovat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9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kno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n 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a h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432472"/>
            <a:ext cx="552206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 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Asi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who mi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belon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idd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upp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ddle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782992"/>
            <a:ext cx="47868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income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lass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omp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bla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nos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 No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and Sou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261528"/>
            <a:ext cx="58804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K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us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(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2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01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3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)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“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th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era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TE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$5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0,0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0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612429"/>
            <a:ext cx="57074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(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un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fe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ti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ar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)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5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m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Th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962949"/>
            <a:ext cx="56254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po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on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ti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x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nu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10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do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U.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313469"/>
            <a:ext cx="5516498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ef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ti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As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5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op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un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5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902004" y="920799"/>
            <a:ext cx="59327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re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in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t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l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2004" y="1271573"/>
            <a:ext cx="26612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2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4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4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1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ou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”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2004" y="1748585"/>
            <a:ext cx="59210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has 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report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but the most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2004" y="2099105"/>
            <a:ext cx="57052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f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hina. </a:t>
            </a:r>
            <a:r>
              <a:rPr sz="1200" spc="-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ports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hospitals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that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2449625"/>
            <a:ext cx="59577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tourists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ful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inste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sp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mon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2800145"/>
            <a:ext cx="59347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nsive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ndise su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hin</a:t>
            </a:r>
            <a:r>
              <a:rPr sz="1200" spc="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k 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3151046"/>
            <a:ext cx="596991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cc</a:t>
            </a:r>
            <a:r>
              <a:rPr sz="1200" spc="0" dirty="0">
                <a:latin typeface="Times New Roman"/>
                <a:cs typeface="Times New Roman"/>
              </a:rPr>
              <a:t>ordi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an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 in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Asso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rs tr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ouple 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3501566"/>
            <a:ext cx="58771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br</a:t>
            </a:r>
            <a:r>
              <a:rPr sz="1200" spc="4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2014 who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 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Ap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in M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ouple on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id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852086"/>
            <a:ext cx="57010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15%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mount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hospital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st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not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while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4202606"/>
            <a:ext cx="56131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ouples 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nk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cc</a:t>
            </a:r>
            <a:r>
              <a:rPr sz="1200" spc="0" dirty="0">
                <a:latin typeface="Times New Roman"/>
                <a:cs typeface="Times New Roman"/>
              </a:rPr>
              <a:t>ount 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ar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tor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including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ouis V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ton and Rol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553126"/>
            <a:ext cx="57076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kinds of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ports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ted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s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ial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disc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ination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rds Chin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903646"/>
            <a:ext cx="57728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sp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ial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 On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oth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nd, 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lso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ports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Cis.o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5254420"/>
            <a:ext cx="54299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9" dirty="0">
                <a:latin typeface="Times New Roman"/>
                <a:cs typeface="Times New Roman"/>
              </a:rPr>
              <a:t>“</a:t>
            </a:r>
            <a:r>
              <a:rPr sz="1200" spc="-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 N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w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J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rs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 the M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dowl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ds Hospi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 Medi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nter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604940"/>
            <a:ext cx="54842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that is d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si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to of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fe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 p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ma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Russ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 mo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rs a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si</a:t>
            </a:r>
            <a:r>
              <a:rPr sz="1200" spc="34" dirty="0">
                <a:solidFill>
                  <a:srgbClr val="333333"/>
                </a:solidFill>
                <a:latin typeface="Times New Roman"/>
                <a:cs typeface="Times New Roman"/>
              </a:rPr>
              <a:t>x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mon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 s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.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A Russ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955460"/>
            <a:ext cx="57635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lan</a:t>
            </a:r>
            <a:r>
              <a:rPr sz="1200" spc="-14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bsi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promises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z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nship p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rs, p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sports,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nd tr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 v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 f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 the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for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fe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305980"/>
            <a:ext cx="583168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ing f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om $8,500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$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27,500. The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pr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m 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ted in 2014 but an inv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ve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port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ound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656500"/>
            <a:ext cx="32378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that the s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rvi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 b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oi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on f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 m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 longe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.”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133512"/>
            <a:ext cx="57818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strict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mandi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insp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tow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rds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484413"/>
            <a:ext cx="5987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s. A</a:t>
            </a:r>
            <a:r>
              <a:rPr sz="1200" spc="-4" dirty="0">
                <a:latin typeface="Times New Roman"/>
                <a:cs typeface="Times New Roman"/>
              </a:rPr>
              <a:t>cc</a:t>
            </a:r>
            <a:r>
              <a:rPr sz="1200" spc="0" dirty="0">
                <a:latin typeface="Times New Roman"/>
                <a:cs typeface="Times New Roman"/>
              </a:rPr>
              <a:t>ordi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, 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the hospit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some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por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some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834933"/>
            <a:ext cx="56116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ourists not ful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hospital bi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ls,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of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Custo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185453"/>
            <a:ext cx="575589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order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hten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ised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sh on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ment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535973"/>
            <a:ext cx="58591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$10,000 to $30,000 on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1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rists.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show this on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886442"/>
            <a:ext cx="593140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land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to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p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ole. C</a:t>
            </a:r>
            <a:r>
              <a:rPr sz="1200" spc="-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deni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m</a:t>
            </a:r>
            <a:r>
              <a:rPr sz="1200" spc="9" dirty="0">
                <a:latin typeface="Times New Roman"/>
                <a:cs typeface="Times New Roman"/>
              </a:rPr>
              <a:t>an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902004" y="920799"/>
            <a:ext cx="59656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 f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p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ious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turning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them to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d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lose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1271573"/>
            <a:ext cx="58857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ntentions. Chinese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ruit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to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1622093"/>
            <a:ext cx="487174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to co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them how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ie to US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order Prot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O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fi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2099105"/>
            <a:ext cx="54828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“</a:t>
            </a:r>
            <a:r>
              <a:rPr sz="1200" spc="-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nv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st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tors s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id wom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 w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re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ac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 to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ie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ut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ir tr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 p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ns wh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pp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2577641"/>
            <a:ext cx="51411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tourist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visas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nd w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re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om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 th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would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ive so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ial s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ec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u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numb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rs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nd 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3055034"/>
            <a:ext cx="52951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ssports for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their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bies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fo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turni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 China.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 one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ins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 a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iner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in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532046"/>
            <a:ext cx="527512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lped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fa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ri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te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mp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ment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nd income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info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on f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 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 und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ov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4010582"/>
            <a:ext cx="51792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posing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 a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re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nt cli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nt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 s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ure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tourist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visa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nd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ou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ra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 to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throu</a:t>
            </a:r>
            <a:r>
              <a:rPr sz="1200" spc="-14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487594"/>
            <a:ext cx="53073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, wh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re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usto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m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 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ic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rs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v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d to 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b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more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leni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nt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 in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14" dirty="0">
                <a:solidFill>
                  <a:srgbClr val="333333"/>
                </a:solidFill>
                <a:latin typeface="Times New Roman"/>
                <a:cs typeface="Times New Roman"/>
              </a:rPr>
              <a:t>L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 Ang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les,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964606"/>
            <a:ext cx="56535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acc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ordi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g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to a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</a:t>
            </a:r>
            <a:r>
              <a:rPr sz="1200" spc="25" dirty="0">
                <a:solidFill>
                  <a:srgbClr val="333333"/>
                </a:solidFill>
                <a:latin typeface="Times New Roman"/>
                <a:cs typeface="Times New Roman"/>
              </a:rPr>
              <a:t>p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sz="1200" spc="-25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of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f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idavit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 support of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h</a:t>
            </a:r>
            <a:r>
              <a:rPr sz="1200" spc="9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w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nt”. </a:t>
            </a:r>
            <a:r>
              <a:rPr sz="1200" spc="4" dirty="0">
                <a:solidFill>
                  <a:srgbClr val="333333"/>
                </a:solidFill>
                <a:latin typeface="Times New Roman"/>
                <a:cs typeface="Times New Roman"/>
              </a:rPr>
              <a:t>(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Asso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c</a:t>
            </a:r>
            <a:r>
              <a:rPr sz="1200" spc="14" dirty="0">
                <a:solidFill>
                  <a:srgbClr val="333333"/>
                </a:solidFill>
                <a:latin typeface="Times New Roman"/>
                <a:cs typeface="Times New Roman"/>
              </a:rPr>
              <a:t>i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a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ted Pr</a:t>
            </a:r>
            <a:r>
              <a:rPr sz="1200" spc="-4" dirty="0">
                <a:solidFill>
                  <a:srgbClr val="333333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33333"/>
                </a:solidFill>
                <a:latin typeface="Times New Roman"/>
                <a:cs typeface="Times New Roman"/>
              </a:rPr>
              <a:t>ss, 2015)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5441872"/>
            <a:ext cx="57315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rtion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birth touris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, 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unm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stak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5792392"/>
            <a:ext cx="56502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that 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ontribut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ec</a:t>
            </a:r>
            <a:r>
              <a:rPr sz="1200" spc="0" dirty="0">
                <a:latin typeface="Times New Roman"/>
                <a:cs typeface="Times New Roman"/>
              </a:rPr>
              <a:t>ono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tes, its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major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ies,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6142912"/>
            <a:ext cx="595040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rts tend to 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bias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talk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disad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tag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493432"/>
            <a:ext cx="594512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to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m 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support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sl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2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843952"/>
            <a:ext cx="55206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os outw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hs the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ns in birth tourism. The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ost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fit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sis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sul</a:t>
            </a:r>
            <a:r>
              <a:rPr sz="1200" spc="1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in f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vor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194472"/>
            <a:ext cx="58153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lem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whi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support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tourism. 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ise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in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7545373"/>
            <a:ext cx="59434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them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ns will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7895893"/>
            <a:ext cx="56866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ome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pool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4" dirty="0">
                <a:latin typeface="Times New Roman"/>
                <a:cs typeface="Times New Roman"/>
              </a:rPr>
              <a:t> e</a:t>
            </a:r>
            <a:r>
              <a:rPr sz="1200" spc="0" dirty="0">
                <a:latin typeface="Times New Roman"/>
                <a:cs typeface="Times New Roman"/>
              </a:rPr>
              <a:t>mp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sou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comp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nies.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0" dirty="0">
                <a:latin typeface="Times New Roman"/>
                <a:cs typeface="Times New Roman"/>
              </a:rPr>
              <a:t>ust 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ike </a:t>
            </a:r>
            <a:r>
              <a:rPr sz="1200" spc="-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p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ece</a:t>
            </a:r>
            <a:r>
              <a:rPr sz="1200" spc="0" dirty="0">
                <a:latin typeface="Times New Roman"/>
                <a:cs typeface="Times New Roman"/>
              </a:rPr>
              <a:t>ssors,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246413"/>
            <a:ext cx="553219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tourist babi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nue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ddle to hig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income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lass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596933"/>
            <a:ext cx="57768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s. Ma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rth tour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st babi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4" dirty="0">
                <a:latin typeface="Times New Roman"/>
                <a:cs typeface="Times New Roman"/>
              </a:rPr>
              <a:t>fr</a:t>
            </a:r>
            <a:r>
              <a:rPr sz="1200" spc="0" dirty="0">
                <a:latin typeface="Times New Roman"/>
                <a:cs typeface="Times New Roman"/>
              </a:rPr>
              <a:t>om now 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920800" y="1394713"/>
            <a:ext cx="1972310" cy="0"/>
          </a:xfrm>
          <a:custGeom>
            <a:avLst/>
            <a:gdLst/>
            <a:ahLst/>
            <a:cxnLst/>
            <a:rect l="l" t="t" r="r" b="b"/>
            <a:pathLst>
              <a:path w="1972310">
                <a:moveTo>
                  <a:pt x="0" y="0"/>
                </a:moveTo>
                <a:lnTo>
                  <a:pt x="197231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9282" y="1394713"/>
            <a:ext cx="1973833" cy="0"/>
          </a:xfrm>
          <a:custGeom>
            <a:avLst/>
            <a:gdLst/>
            <a:ahLst/>
            <a:cxnLst/>
            <a:rect l="l" t="t" r="r" b="b"/>
            <a:pathLst>
              <a:path w="1973833">
                <a:moveTo>
                  <a:pt x="0" y="0"/>
                </a:moveTo>
                <a:lnTo>
                  <a:pt x="19738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79213" y="1394713"/>
            <a:ext cx="1973834" cy="0"/>
          </a:xfrm>
          <a:custGeom>
            <a:avLst/>
            <a:gdLst/>
            <a:ahLst/>
            <a:cxnLst/>
            <a:rect l="l" t="t" r="r" b="b"/>
            <a:pathLst>
              <a:path w="1973834">
                <a:moveTo>
                  <a:pt x="0" y="0"/>
                </a:moveTo>
                <a:lnTo>
                  <a:pt x="197383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0800" y="2101850"/>
            <a:ext cx="1972310" cy="0"/>
          </a:xfrm>
          <a:custGeom>
            <a:avLst/>
            <a:gdLst/>
            <a:ahLst/>
            <a:cxnLst/>
            <a:rect l="l" t="t" r="r" b="b"/>
            <a:pathLst>
              <a:path w="1972310">
                <a:moveTo>
                  <a:pt x="0" y="0"/>
                </a:moveTo>
                <a:lnTo>
                  <a:pt x="197231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9282" y="2101850"/>
            <a:ext cx="1973833" cy="0"/>
          </a:xfrm>
          <a:custGeom>
            <a:avLst/>
            <a:gdLst/>
            <a:ahLst/>
            <a:cxnLst/>
            <a:rect l="l" t="t" r="r" b="b"/>
            <a:pathLst>
              <a:path w="1973833">
                <a:moveTo>
                  <a:pt x="0" y="0"/>
                </a:moveTo>
                <a:lnTo>
                  <a:pt x="19738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79213" y="2101850"/>
            <a:ext cx="1973834" cy="0"/>
          </a:xfrm>
          <a:custGeom>
            <a:avLst/>
            <a:gdLst/>
            <a:ahLst/>
            <a:cxnLst/>
            <a:rect l="l" t="t" r="r" b="b"/>
            <a:pathLst>
              <a:path w="1973834">
                <a:moveTo>
                  <a:pt x="0" y="0"/>
                </a:moveTo>
                <a:lnTo>
                  <a:pt x="197383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0800" y="2810509"/>
            <a:ext cx="1972310" cy="0"/>
          </a:xfrm>
          <a:custGeom>
            <a:avLst/>
            <a:gdLst/>
            <a:ahLst/>
            <a:cxnLst/>
            <a:rect l="l" t="t" r="r" b="b"/>
            <a:pathLst>
              <a:path w="1972310">
                <a:moveTo>
                  <a:pt x="0" y="0"/>
                </a:moveTo>
                <a:lnTo>
                  <a:pt x="197231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9282" y="2810509"/>
            <a:ext cx="1973833" cy="0"/>
          </a:xfrm>
          <a:custGeom>
            <a:avLst/>
            <a:gdLst/>
            <a:ahLst/>
            <a:cxnLst/>
            <a:rect l="l" t="t" r="r" b="b"/>
            <a:pathLst>
              <a:path w="1973833">
                <a:moveTo>
                  <a:pt x="0" y="0"/>
                </a:moveTo>
                <a:lnTo>
                  <a:pt x="19738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79213" y="2810509"/>
            <a:ext cx="1973834" cy="0"/>
          </a:xfrm>
          <a:custGeom>
            <a:avLst/>
            <a:gdLst/>
            <a:ahLst/>
            <a:cxnLst/>
            <a:rect l="l" t="t" r="r" b="b"/>
            <a:pathLst>
              <a:path w="1973834">
                <a:moveTo>
                  <a:pt x="0" y="0"/>
                </a:moveTo>
                <a:lnTo>
                  <a:pt x="197383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0800" y="3518026"/>
            <a:ext cx="1972310" cy="0"/>
          </a:xfrm>
          <a:custGeom>
            <a:avLst/>
            <a:gdLst/>
            <a:ahLst/>
            <a:cxnLst/>
            <a:rect l="l" t="t" r="r" b="b"/>
            <a:pathLst>
              <a:path w="1972310">
                <a:moveTo>
                  <a:pt x="0" y="0"/>
                </a:moveTo>
                <a:lnTo>
                  <a:pt x="197231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282" y="3518026"/>
            <a:ext cx="1973833" cy="0"/>
          </a:xfrm>
          <a:custGeom>
            <a:avLst/>
            <a:gdLst/>
            <a:ahLst/>
            <a:cxnLst/>
            <a:rect l="l" t="t" r="r" b="b"/>
            <a:pathLst>
              <a:path w="1973833">
                <a:moveTo>
                  <a:pt x="0" y="0"/>
                </a:moveTo>
                <a:lnTo>
                  <a:pt x="19738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79213" y="3518026"/>
            <a:ext cx="1973834" cy="0"/>
          </a:xfrm>
          <a:custGeom>
            <a:avLst/>
            <a:gdLst/>
            <a:ahLst/>
            <a:cxnLst/>
            <a:rect l="l" t="t" r="r" b="b"/>
            <a:pathLst>
              <a:path w="1973834">
                <a:moveTo>
                  <a:pt x="0" y="0"/>
                </a:moveTo>
                <a:lnTo>
                  <a:pt x="197383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7752" y="1391665"/>
            <a:ext cx="0" cy="2524124"/>
          </a:xfrm>
          <a:custGeom>
            <a:avLst/>
            <a:gdLst/>
            <a:ahLst/>
            <a:cxnLst/>
            <a:rect l="l" t="t" r="r" b="b"/>
            <a:pathLst>
              <a:path h="2524124">
                <a:moveTo>
                  <a:pt x="0" y="0"/>
                </a:moveTo>
                <a:lnTo>
                  <a:pt x="0" y="2524124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0800" y="3912742"/>
            <a:ext cx="1972310" cy="0"/>
          </a:xfrm>
          <a:custGeom>
            <a:avLst/>
            <a:gdLst/>
            <a:ahLst/>
            <a:cxnLst/>
            <a:rect l="l" t="t" r="r" b="b"/>
            <a:pathLst>
              <a:path w="1972310">
                <a:moveTo>
                  <a:pt x="0" y="0"/>
                </a:moveTo>
                <a:lnTo>
                  <a:pt x="197231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6235" y="1391665"/>
            <a:ext cx="0" cy="2524124"/>
          </a:xfrm>
          <a:custGeom>
            <a:avLst/>
            <a:gdLst/>
            <a:ahLst/>
            <a:cxnLst/>
            <a:rect l="l" t="t" r="r" b="b"/>
            <a:pathLst>
              <a:path h="2524124">
                <a:moveTo>
                  <a:pt x="0" y="0"/>
                </a:moveTo>
                <a:lnTo>
                  <a:pt x="0" y="2524124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9282" y="3912742"/>
            <a:ext cx="1973833" cy="0"/>
          </a:xfrm>
          <a:custGeom>
            <a:avLst/>
            <a:gdLst/>
            <a:ahLst/>
            <a:cxnLst/>
            <a:rect l="l" t="t" r="r" b="b"/>
            <a:pathLst>
              <a:path w="1973833">
                <a:moveTo>
                  <a:pt x="0" y="0"/>
                </a:moveTo>
                <a:lnTo>
                  <a:pt x="19738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76165" y="1391665"/>
            <a:ext cx="0" cy="2524125"/>
          </a:xfrm>
          <a:custGeom>
            <a:avLst/>
            <a:gdLst/>
            <a:ahLst/>
            <a:cxnLst/>
            <a:rect l="l" t="t" r="r" b="b"/>
            <a:pathLst>
              <a:path h="2524125">
                <a:moveTo>
                  <a:pt x="0" y="0"/>
                </a:moveTo>
                <a:lnTo>
                  <a:pt x="0" y="2524125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79213" y="3912742"/>
            <a:ext cx="1973834" cy="0"/>
          </a:xfrm>
          <a:custGeom>
            <a:avLst/>
            <a:gdLst/>
            <a:ahLst/>
            <a:cxnLst/>
            <a:rect l="l" t="t" r="r" b="b"/>
            <a:pathLst>
              <a:path w="1973834">
                <a:moveTo>
                  <a:pt x="0" y="0"/>
                </a:moveTo>
                <a:lnTo>
                  <a:pt x="1973834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56221" y="1391666"/>
            <a:ext cx="0" cy="2524124"/>
          </a:xfrm>
          <a:custGeom>
            <a:avLst/>
            <a:gdLst/>
            <a:ahLst/>
            <a:cxnLst/>
            <a:rect l="l" t="t" r="r" b="b"/>
            <a:pathLst>
              <a:path h="2524124">
                <a:moveTo>
                  <a:pt x="0" y="0"/>
                </a:moveTo>
                <a:lnTo>
                  <a:pt x="0" y="2524124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02004" y="920799"/>
            <a:ext cx="477723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be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ondu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ted 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ntat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following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2004" y="4399202"/>
            <a:ext cx="594476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ount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rks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 on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sm. All 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round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2004" y="4749722"/>
            <a:ext cx="54079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ld, demo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or 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unist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k their</a:t>
            </a:r>
            <a:r>
              <a:rPr sz="1200" spc="-4" dirty="0">
                <a:latin typeface="Times New Roman"/>
                <a:cs typeface="Times New Roman"/>
              </a:rPr>
              <a:t> ec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on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sm.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ther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5100242"/>
            <a:ext cx="566386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ontroll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ment 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rp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ise 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wh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5451016"/>
            <a:ext cx="589772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driv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the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ono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a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nd, 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pp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would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obvious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5801536"/>
            <a:ext cx="58400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something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made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popular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  T</a:t>
            </a:r>
            <a:r>
              <a:rPr sz="1200" spc="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is c</a:t>
            </a:r>
            <a:r>
              <a:rPr sz="1200" spc="-4" dirty="0">
                <a:latin typeface="Times New Roman"/>
                <a:cs typeface="Times New Roman"/>
              </a:rPr>
              <a:t>rea</a:t>
            </a:r>
            <a:r>
              <a:rPr sz="1200" spc="0" dirty="0">
                <a:latin typeface="Times New Roman"/>
                <a:cs typeface="Times New Roman"/>
              </a:rPr>
              <a:t>tes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mand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6152056"/>
            <a:ext cx="585871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orld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sm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pla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or not,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uri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me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hose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6502576"/>
            <a:ext cx="62732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mands.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7752" y="1394713"/>
            <a:ext cx="197848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29">
              <a:lnSpc>
                <a:spcPct val="95825"/>
              </a:lnSpc>
              <a:spcBef>
                <a:spcPts val="20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6235" y="1394713"/>
            <a:ext cx="1979930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79">
              <a:lnSpc>
                <a:spcPct val="95825"/>
              </a:lnSpc>
              <a:spcBef>
                <a:spcPts val="20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p. 10 – 30, 2017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76165" y="1394713"/>
            <a:ext cx="1980056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579" marR="121845" indent="457200">
              <a:lnSpc>
                <a:spcPts val="1379"/>
              </a:lnSpc>
              <a:spcBef>
                <a:spcPts val="20"/>
              </a:spcBef>
            </a:pP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ws,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endParaRPr sz="1200">
              <a:latin typeface="Times New Roman"/>
              <a:cs typeface="Times New Roman"/>
            </a:endParaRPr>
          </a:p>
          <a:p>
            <a:pPr marL="68579" marR="121845">
              <a:lnSpc>
                <a:spcPts val="1379"/>
              </a:lnSpc>
              <a:spcBef>
                <a:spcPts val="1379"/>
              </a:spcBef>
            </a:pPr>
            <a:r>
              <a:rPr sz="1200" spc="0" dirty="0">
                <a:latin typeface="Times New Roman"/>
                <a:cs typeface="Times New Roman"/>
              </a:rPr>
              <a:t>pol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752" y="2101850"/>
            <a:ext cx="1978482" cy="708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29">
              <a:lnSpc>
                <a:spcPct val="95825"/>
              </a:lnSpc>
              <a:spcBef>
                <a:spcPts val="30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96235" y="2101850"/>
            <a:ext cx="1979930" cy="708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79">
              <a:lnSpc>
                <a:spcPct val="95825"/>
              </a:lnSpc>
              <a:spcBef>
                <a:spcPts val="30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p. 20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30, 2017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6165" y="2101850"/>
            <a:ext cx="1980056" cy="7086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79">
              <a:lnSpc>
                <a:spcPct val="95825"/>
              </a:lnSpc>
              <a:spcBef>
                <a:spcPts val="30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rs, 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  <a:p>
            <a:pPr marL="68579">
              <a:lnSpc>
                <a:spcPct val="95825"/>
              </a:lnSpc>
              <a:spcBef>
                <a:spcPts val="1380"/>
              </a:spcBef>
            </a:pPr>
            <a:r>
              <a:rPr sz="1200" spc="0" dirty="0">
                <a:latin typeface="Times New Roman"/>
                <a:cs typeface="Times New Roman"/>
              </a:rPr>
              <a:t>&amp;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books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7752" y="2810509"/>
            <a:ext cx="1978482" cy="707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29">
              <a:lnSpc>
                <a:spcPct val="95825"/>
              </a:lnSpc>
              <a:spcBef>
                <a:spcPts val="20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6235" y="2810509"/>
            <a:ext cx="1979930" cy="707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79">
              <a:lnSpc>
                <a:spcPct val="95825"/>
              </a:lnSpc>
              <a:spcBef>
                <a:spcPts val="20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p. 24 – Nov. 19,</a:t>
            </a:r>
            <a:endParaRPr sz="1200">
              <a:latin typeface="Times New Roman"/>
              <a:cs typeface="Times New Roman"/>
            </a:endParaRPr>
          </a:p>
          <a:p>
            <a:pPr marL="68579">
              <a:lnSpc>
                <a:spcPct val="95825"/>
              </a:lnSpc>
              <a:spcBef>
                <a:spcPts val="1383"/>
              </a:spcBef>
            </a:pPr>
            <a:r>
              <a:rPr sz="1200" spc="0" dirty="0">
                <a:latin typeface="Times New Roman"/>
                <a:cs typeface="Times New Roman"/>
              </a:rPr>
              <a:t>2017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6165" y="2810509"/>
            <a:ext cx="1980056" cy="707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579" marR="373534" indent="457200">
              <a:lnSpc>
                <a:spcPts val="1379"/>
              </a:lnSpc>
              <a:spcBef>
                <a:spcPts val="20"/>
              </a:spcBef>
            </a:pP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ntative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</a:t>
            </a:r>
            <a:endParaRPr sz="1200">
              <a:latin typeface="Times New Roman"/>
              <a:cs typeface="Times New Roman"/>
            </a:endParaRPr>
          </a:p>
          <a:p>
            <a:pPr marL="68579" marR="373534">
              <a:lnSpc>
                <a:spcPts val="1379"/>
              </a:lnSpc>
              <a:spcBef>
                <a:spcPts val="1382"/>
              </a:spcBef>
            </a:pP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7752" y="3518026"/>
            <a:ext cx="1978482" cy="394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29">
              <a:lnSpc>
                <a:spcPct val="95825"/>
              </a:lnSpc>
              <a:spcBef>
                <a:spcPts val="20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 submis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6235" y="3518026"/>
            <a:ext cx="1979930" cy="394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79">
              <a:lnSpc>
                <a:spcPts val="1400"/>
              </a:lnSpc>
              <a:spcBef>
                <a:spcPts val="70"/>
              </a:spcBef>
            </a:pP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. 4</a:t>
            </a:r>
            <a:r>
              <a:rPr sz="1200" spc="4" baseline="32611" dirty="0">
                <a:latin typeface="Times New Roman"/>
                <a:cs typeface="Times New Roman"/>
              </a:rPr>
              <a:t>th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76165" y="3518026"/>
            <a:ext cx="1980056" cy="3947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5779">
              <a:lnSpc>
                <a:spcPct val="95825"/>
              </a:lnSpc>
              <a:spcBef>
                <a:spcPts val="20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inal d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2004" y="920799"/>
            <a:ext cx="59714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ields of Sci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T</a:t>
            </a:r>
            <a:r>
              <a:rPr sz="1200" spc="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hnolo</a:t>
            </a:r>
            <a:r>
              <a:rPr sz="1200" spc="14" dirty="0">
                <a:latin typeface="Times New Roman"/>
                <a:cs typeface="Times New Roman"/>
              </a:rPr>
              <a:t>g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ine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th and pl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in</a:t>
            </a:r>
            <a:r>
              <a:rPr sz="1200" spc="4" dirty="0">
                <a:latin typeface="Times New Roman"/>
                <a:cs typeface="Times New Roman"/>
              </a:rPr>
              <a:t>te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role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1271573"/>
            <a:ext cx="44529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ld’s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g</a:t>
            </a:r>
            <a:r>
              <a:rPr sz="1200" spc="-4" dirty="0">
                <a:latin typeface="Times New Roman"/>
                <a:cs typeface="Times New Roman"/>
              </a:rPr>
              <a:t>rea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nnov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tor.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902004" y="920799"/>
            <a:ext cx="74289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Con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c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lus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9154" y="1271573"/>
            <a:ext cx="51861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the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1622093"/>
            <a:ext cx="58839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div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with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opinions on birth tourism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-4" dirty="0">
                <a:latin typeface="Times New Roman"/>
                <a:cs typeface="Times New Roman"/>
              </a:rPr>
              <a:t>ba</a:t>
            </a:r>
            <a:r>
              <a:rPr sz="1200" spc="0" dirty="0">
                <a:latin typeface="Times New Roman"/>
                <a:cs typeface="Times New Roman"/>
              </a:rPr>
              <a:t>bies.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m and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4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1972613"/>
            <a:ext cx="590854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not </a:t>
            </a:r>
            <a:r>
              <a:rPr sz="1200" spc="25" dirty="0">
                <a:latin typeface="Times New Roman"/>
                <a:cs typeface="Times New Roman"/>
              </a:rPr>
              <a:t>s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no</a:t>
            </a:r>
            <a:r>
              <a:rPr sz="1200" spc="25" dirty="0">
                <a:latin typeface="Times New Roman"/>
                <a:cs typeface="Times New Roman"/>
              </a:rPr>
              <a:t>n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mous.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 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ts of to</a:t>
            </a:r>
            <a:r>
              <a:rPr sz="1200" spc="14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hom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in 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2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2323133"/>
            <a:ext cx="56068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while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hor </a:t>
            </a:r>
            <a:r>
              <a:rPr sz="1200" spc="4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ted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om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in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leg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Eith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2673653"/>
            <a:ext cx="58614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bies 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 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ritori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med to 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024173"/>
            <a:ext cx="27009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privil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US has to of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3501566"/>
            <a:ext cx="58656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in hi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mand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nd the 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lobe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st opportunities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852086"/>
            <a:ext cx="575287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pr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s that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is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the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ise in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jor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ies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202606"/>
            <a:ext cx="56175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busin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that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them inc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uding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medi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clin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h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spi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4553126"/>
            <a:ext cx="588609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boom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indust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ial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role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hinese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Russ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4903646"/>
            <a:ext cx="584784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the </a:t>
            </a:r>
            <a:r>
              <a:rPr sz="1200" spc="-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 M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</a:t>
            </a:r>
            <a:r>
              <a:rPr sz="1200" spc="-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Ko</a:t>
            </a:r>
            <a:r>
              <a:rPr sz="1200" spc="-4" dirty="0">
                <a:latin typeface="Times New Roman"/>
                <a:cs typeface="Times New Roman"/>
              </a:rPr>
              <a:t>rea</a:t>
            </a:r>
            <a:r>
              <a:rPr sz="1200" spc="0" dirty="0">
                <a:latin typeface="Times New Roman"/>
                <a:cs typeface="Times New Roman"/>
              </a:rPr>
              <a:t>ns, </a:t>
            </a:r>
            <a:r>
              <a:rPr sz="1200" spc="14" dirty="0">
                <a:latin typeface="Times New Roman"/>
                <a:cs typeface="Times New Roman"/>
              </a:rPr>
              <a:t>J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more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round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5254420"/>
            <a:ext cx="64749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lobe.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5731432"/>
            <a:ext cx="56445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tourism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not 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le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as long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ue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disclosed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solv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081952"/>
            <a:ext cx="579498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stabli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nue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thrive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eca</a:t>
            </a:r>
            <a:r>
              <a:rPr sz="1200" spc="0" dirty="0">
                <a:latin typeface="Times New Roman"/>
                <a:cs typeface="Times New Roman"/>
              </a:rPr>
              <a:t>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6415029"/>
            <a:ext cx="5772582" cy="1952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74"/>
              </a:lnSpc>
              <a:spcBef>
                <a:spcPts val="5"/>
              </a:spcBef>
            </a:pPr>
            <a:r>
              <a:rPr sz="1200" spc="0" dirty="0">
                <a:latin typeface="Times New Roman"/>
                <a:cs typeface="Times New Roman"/>
              </a:rPr>
              <a:t>14</a:t>
            </a:r>
            <a:r>
              <a:rPr sz="1200" spc="4" baseline="32611" dirty="0">
                <a:latin typeface="Times New Roman"/>
                <a:cs typeface="Times New Roman"/>
              </a:rPr>
              <a:t>t</a:t>
            </a:r>
            <a:r>
              <a:rPr sz="1200" spc="0" baseline="32611" dirty="0">
                <a:latin typeface="Times New Roman"/>
                <a:cs typeface="Times New Roman"/>
              </a:rPr>
              <a:t>h</a:t>
            </a:r>
            <a:r>
              <a:rPr sz="1200" spc="105" baseline="32611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mendm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 of our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onsti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ut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 citi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 to ev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born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 of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6782992"/>
            <a:ext cx="55077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status of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med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ust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busi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sses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to birth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133512"/>
            <a:ext cx="57693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tourism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lso contin</a:t>
            </a:r>
            <a:r>
              <a:rPr sz="1200" spc="-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hrive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use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mon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 and the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it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worth 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7484413"/>
            <a:ext cx="182082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risk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this business own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902004" y="920799"/>
            <a:ext cx="7229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f</a:t>
            </a: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n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ce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1271573"/>
            <a:ext cx="57168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ss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outhe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nia 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ided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nts. </a:t>
            </a:r>
            <a:r>
              <a:rPr sz="1200" spc="9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2015</a:t>
            </a:r>
            <a:r>
              <a:rPr sz="1200" spc="-4" dirty="0">
                <a:latin typeface="Times New Roman"/>
                <a:cs typeface="Times New Roman"/>
              </a:rPr>
              <a:t>)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Asso</a:t>
            </a:r>
            <a:r>
              <a:rPr sz="1200" i="1" spc="-4" dirty="0">
                <a:latin typeface="Times New Roman"/>
                <a:cs typeface="Times New Roman"/>
              </a:rPr>
              <a:t>c</a:t>
            </a:r>
            <a:r>
              <a:rPr sz="1200" i="1" spc="0" dirty="0">
                <a:latin typeface="Times New Roman"/>
                <a:cs typeface="Times New Roman"/>
              </a:rPr>
              <a:t>ia</a:t>
            </a:r>
            <a:r>
              <a:rPr sz="1200" i="1" spc="4" dirty="0">
                <a:latin typeface="Times New Roman"/>
                <a:cs typeface="Times New Roman"/>
              </a:rPr>
              <a:t>t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1622093"/>
            <a:ext cx="29899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Pr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ss, Ir</a:t>
            </a:r>
            <a:r>
              <a:rPr sz="1200" i="1" spc="-4" dirty="0">
                <a:latin typeface="Times New Roman"/>
                <a:cs typeface="Times New Roman"/>
              </a:rPr>
              <a:t>v</a:t>
            </a:r>
            <a:r>
              <a:rPr sz="1200" i="1" spc="0" dirty="0">
                <a:latin typeface="Times New Roman"/>
                <a:cs typeface="Times New Roman"/>
              </a:rPr>
              <a:t>ine Cali</a:t>
            </a:r>
            <a:r>
              <a:rPr sz="1200" i="1" spc="4" dirty="0">
                <a:latin typeface="Times New Roman"/>
                <a:cs typeface="Times New Roman"/>
              </a:rPr>
              <a:t>f</a:t>
            </a:r>
            <a:r>
              <a:rPr sz="1200" i="1" spc="0" dirty="0">
                <a:latin typeface="Times New Roman"/>
                <a:cs typeface="Times New Roman"/>
              </a:rPr>
              <a:t>ornia R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tr</a:t>
            </a:r>
            <a:r>
              <a:rPr sz="1200" i="1" spc="4" dirty="0">
                <a:latin typeface="Times New Roman"/>
                <a:cs typeface="Times New Roman"/>
              </a:rPr>
              <a:t>i</a:t>
            </a:r>
            <a:r>
              <a:rPr sz="1200" i="1" spc="-4" dirty="0">
                <a:latin typeface="Times New Roman"/>
                <a:cs typeface="Times New Roman"/>
              </a:rPr>
              <a:t>eve</a:t>
            </a:r>
            <a:r>
              <a:rPr sz="1200" i="1" spc="0" dirty="0">
                <a:latin typeface="Times New Roman"/>
                <a:cs typeface="Times New Roman"/>
              </a:rPr>
              <a:t>d </a:t>
            </a:r>
            <a:r>
              <a:rPr sz="1200" i="1" spc="9" dirty="0">
                <a:latin typeface="Times New Roman"/>
                <a:cs typeface="Times New Roman"/>
              </a:rPr>
              <a:t>S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p. 30,201</a:t>
            </a:r>
            <a:r>
              <a:rPr sz="1200" i="1" spc="9" dirty="0">
                <a:latin typeface="Times New Roman"/>
                <a:cs typeface="Times New Roman"/>
              </a:rPr>
              <a:t>7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2099105"/>
            <a:ext cx="575137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rush, </a:t>
            </a:r>
            <a:r>
              <a:rPr sz="1200" spc="-4" dirty="0">
                <a:latin typeface="Times New Roman"/>
                <a:cs typeface="Times New Roman"/>
              </a:rPr>
              <a:t>K</a:t>
            </a:r>
            <a:r>
              <a:rPr sz="1200" spc="0" dirty="0">
                <a:latin typeface="Times New Roman"/>
                <a:cs typeface="Times New Roman"/>
              </a:rPr>
              <a:t>. (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r. 21,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</a:t>
            </a:r>
            <a:r>
              <a:rPr sz="1200" spc="9" dirty="0">
                <a:latin typeface="Times New Roman"/>
                <a:cs typeface="Times New Roman"/>
              </a:rPr>
              <a:t>3</a:t>
            </a:r>
            <a:r>
              <a:rPr sz="1200" spc="0" dirty="0">
                <a:latin typeface="Times New Roman"/>
                <a:cs typeface="Times New Roman"/>
              </a:rPr>
              <a:t>).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: An 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nom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in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tod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to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2449625"/>
            <a:ext cx="25068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p. 30,2017.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i="1" spc="4" dirty="0">
                <a:latin typeface="Times New Roman"/>
                <a:cs typeface="Times New Roman"/>
              </a:rPr>
              <a:t>T</a:t>
            </a:r>
            <a:r>
              <a:rPr sz="1200" i="1" spc="0" dirty="0">
                <a:latin typeface="Times New Roman"/>
                <a:cs typeface="Times New Roman"/>
              </a:rPr>
              <a:t>he Stre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t.co</a:t>
            </a:r>
            <a:r>
              <a:rPr sz="1200" i="1" spc="-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928161"/>
            <a:ext cx="574878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En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ina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s, E.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(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ov. 23, </a:t>
            </a:r>
            <a:r>
              <a:rPr sz="1200" spc="9" dirty="0">
                <a:latin typeface="Times New Roman"/>
                <a:cs typeface="Times New Roman"/>
              </a:rPr>
              <a:t>2</a:t>
            </a:r>
            <a:r>
              <a:rPr sz="1200" spc="0" dirty="0">
                <a:latin typeface="Times New Roman"/>
                <a:cs typeface="Times New Roman"/>
              </a:rPr>
              <a:t>016).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ts 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pt. 30, 2017.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405554"/>
            <a:ext cx="584804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, </a:t>
            </a:r>
            <a:r>
              <a:rPr sz="1200" spc="9" dirty="0">
                <a:latin typeface="Times New Roman"/>
                <a:cs typeface="Times New Roman"/>
              </a:rPr>
              <a:t>J</a:t>
            </a:r>
            <a:r>
              <a:rPr sz="1200" spc="0" dirty="0">
                <a:latin typeface="Times New Roman"/>
                <a:cs typeface="Times New Roman"/>
              </a:rPr>
              <a:t>. (20</a:t>
            </a:r>
            <a:r>
              <a:rPr sz="1200" spc="-4" dirty="0">
                <a:latin typeface="Times New Roman"/>
                <a:cs typeface="Times New Roman"/>
              </a:rPr>
              <a:t>1</a:t>
            </a:r>
            <a:r>
              <a:rPr sz="1200" spc="0" dirty="0">
                <a:latin typeface="Times New Roman"/>
                <a:cs typeface="Times New Roman"/>
              </a:rPr>
              <a:t>5).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T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urist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ome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rom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round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lobe 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p.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28, 2017.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CIS.org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3882566"/>
            <a:ext cx="53886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iuk, A. </a:t>
            </a:r>
            <a:r>
              <a:rPr sz="1200" spc="-4" dirty="0">
                <a:latin typeface="Times New Roman"/>
                <a:cs typeface="Times New Roman"/>
              </a:rPr>
              <a:t>(</a:t>
            </a:r>
            <a:r>
              <a:rPr sz="1200" spc="0" dirty="0">
                <a:latin typeface="Times New Roman"/>
                <a:cs typeface="Times New Roman"/>
              </a:rPr>
              <a:t>2016</a:t>
            </a:r>
            <a:r>
              <a:rPr sz="1200" spc="-4" dirty="0">
                <a:latin typeface="Times New Roman"/>
                <a:cs typeface="Times New Roman"/>
              </a:rPr>
              <a:t>)</a:t>
            </a:r>
            <a:r>
              <a:rPr sz="1200" spc="0" dirty="0">
                <a:latin typeface="Times New Roman"/>
                <a:cs typeface="Times New Roman"/>
              </a:rPr>
              <a:t>.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nship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14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lems of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4233086"/>
            <a:ext cx="301886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ur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. 28, 2017.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i="1" spc="0" dirty="0">
                <a:latin typeface="Times New Roman"/>
                <a:cs typeface="Times New Roman"/>
              </a:rPr>
              <a:t>Forb</a:t>
            </a:r>
            <a:r>
              <a:rPr sz="1200" i="1" spc="-4" dirty="0">
                <a:latin typeface="Times New Roman"/>
                <a:cs typeface="Times New Roman"/>
              </a:rPr>
              <a:t>e</a:t>
            </a:r>
            <a:r>
              <a:rPr sz="1200" i="1" spc="0" dirty="0">
                <a:latin typeface="Times New Roman"/>
                <a:cs typeface="Times New Roman"/>
              </a:rPr>
              <a:t>s.</a:t>
            </a:r>
            <a:r>
              <a:rPr sz="1200" i="1" spc="-4" dirty="0">
                <a:latin typeface="Times New Roman"/>
                <a:cs typeface="Times New Roman"/>
              </a:rPr>
              <a:t>c</a:t>
            </a:r>
            <a:r>
              <a:rPr sz="1200" i="1" spc="0" dirty="0">
                <a:latin typeface="Times New Roman"/>
                <a:cs typeface="Times New Roman"/>
              </a:rPr>
              <a:t>om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902004" y="920799"/>
            <a:ext cx="7659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App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ndic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1423973"/>
            <a:ext cx="150682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App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ndix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A -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-29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nt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rvi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1774493"/>
            <a:ext cx="26576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–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iano </a:t>
            </a:r>
            <a:r>
              <a:rPr sz="1200" spc="-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oland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2251505"/>
            <a:ext cx="222859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of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e – </a:t>
            </a:r>
            <a:r>
              <a:rPr sz="1200" spc="14" dirty="0">
                <a:latin typeface="Times New Roman"/>
                <a:cs typeface="Times New Roman"/>
              </a:rPr>
              <a:t>C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O </a:t>
            </a:r>
            <a:r>
              <a:rPr sz="1200" spc="-4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2730041"/>
            <a:ext cx="18250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pe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int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–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207434"/>
            <a:ext cx="36659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took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pla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–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irpo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3684446"/>
            <a:ext cx="180416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int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– 1 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our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4639994"/>
            <a:ext cx="421185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top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int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–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unte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d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117006"/>
            <a:ext cx="21084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 </a:t>
            </a:r>
            <a:r>
              <a:rPr sz="1200" spc="-4" dirty="0">
                <a:latin typeface="Times New Roman"/>
                <a:cs typeface="Times New Roman"/>
              </a:rPr>
              <a:t>Q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Ans</a:t>
            </a:r>
            <a:r>
              <a:rPr sz="1200" spc="-4" dirty="0">
                <a:latin typeface="Times New Roman"/>
                <a:cs typeface="Times New Roman"/>
              </a:rPr>
              <a:t>we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5594272"/>
            <a:ext cx="537210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1.   How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lo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their 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 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to the US</a:t>
            </a:r>
            <a:r>
              <a:rPr sz="1200" spc="4" dirty="0">
                <a:latin typeface="Times New Roman"/>
                <a:cs typeface="Times New Roman"/>
              </a:rPr>
              <a:t>/S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ipan? </a:t>
            </a:r>
            <a:r>
              <a:rPr sz="1200" spc="-9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ourist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54" y="5944792"/>
            <a:ext cx="54392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dvised to 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to</a:t>
            </a:r>
            <a:r>
              <a:rPr sz="1200" spc="4" dirty="0">
                <a:latin typeface="Times New Roman"/>
                <a:cs typeface="Times New Roman"/>
              </a:rPr>
              <a:t> 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purp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 3</a:t>
            </a:r>
            <a:r>
              <a:rPr sz="1200" spc="4" dirty="0">
                <a:latin typeface="Times New Roman"/>
                <a:cs typeface="Times New Roman"/>
              </a:rPr>
              <a:t>6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4" y="6295312"/>
            <a:ext cx="47513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riod.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6645832"/>
            <a:ext cx="568779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2.  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the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irlines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ontrol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men?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10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irline poli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4" y="6996352"/>
            <a:ext cx="50306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bo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omen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36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ks or mo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station pe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iod. How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50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irline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154" y="7347253"/>
            <a:ext cx="54461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sled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onsi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ble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number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p</a:t>
            </a:r>
            <a:r>
              <a:rPr sz="1200" spc="4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pas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59154" y="7697773"/>
            <a:ext cx="18046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tual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ks in 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 txBox="1"/>
          <p:nvPr/>
        </p:nvSpPr>
        <p:spPr>
          <a:xfrm>
            <a:off x="1130604" y="920799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59154" y="920799"/>
            <a:ext cx="546907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to</a:t>
            </a:r>
            <a:r>
              <a:rPr sz="1200" spc="1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rists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hoose to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birth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ipan?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o</a:t>
            </a:r>
            <a:r>
              <a:rPr sz="1200" spc="-29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/GYN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59154" y="1271573"/>
            <a:ext cx="52268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rvi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59154" y="1622093"/>
            <a:ext cx="202999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30604" y="1972613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59154" y="1972613"/>
            <a:ext cx="54872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the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hoice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not the mai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land U</a:t>
            </a:r>
            <a:r>
              <a:rPr sz="1200" spc="-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tr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59154" y="2323133"/>
            <a:ext cx="490778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birth in the United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s b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n d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med p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rmissib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 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igr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59154" y="2673653"/>
            <a:ext cx="541756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7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t;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ddi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ional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109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visa is not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q</a:t>
            </a:r>
            <a:r>
              <a:rPr sz="1200" spc="0" dirty="0">
                <a:latin typeface="Times New Roman"/>
                <a:cs typeface="Times New Roman"/>
              </a:rPr>
              <a:t>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9154" y="3024173"/>
            <a:ext cx="5010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0604" y="3375074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5.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9154" y="3375074"/>
            <a:ext cx="54806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How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birth 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Sa</a:t>
            </a:r>
            <a:r>
              <a:rPr sz="1200" spc="0" dirty="0">
                <a:latin typeface="Times New Roman"/>
                <a:cs typeface="Times New Roman"/>
              </a:rPr>
              <a:t>ipan?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9154" y="3725594"/>
            <a:ext cx="542350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the 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d medi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 proc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via tour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uides,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prior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9154" y="4076114"/>
            <a:ext cx="547243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non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r>
              <a:rPr sz="1200" spc="2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Addit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9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, 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medi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 h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rovid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other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9154" y="4426634"/>
            <a:ext cx="518972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tors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the Uni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rtis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d.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robust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9154" y="4777154"/>
            <a:ext cx="11944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indust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604" y="5127674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9154" y="5127674"/>
            <a:ext cx="48414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while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25" dirty="0">
                <a:latin typeface="Times New Roman"/>
                <a:cs typeface="Times New Roman"/>
              </a:rPr>
              <a:t>r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tou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154" y="5478448"/>
            <a:ext cx="548284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tempo</a:t>
            </a:r>
            <a:r>
              <a:rPr sz="1200" spc="-4" dirty="0">
                <a:latin typeface="Times New Roman"/>
                <a:cs typeface="Times New Roman"/>
              </a:rPr>
              <a:t>ra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25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side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with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iends, </a:t>
            </a:r>
            <a:r>
              <a:rPr sz="1200" spc="-4" dirty="0">
                <a:latin typeface="Times New Roman"/>
                <a:cs typeface="Times New Roman"/>
              </a:rPr>
              <a:t>fa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mbe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tors 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a hot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9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 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dur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9154" y="5828968"/>
            <a:ext cx="80248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 th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st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9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0604" y="6179488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7.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54" y="6179488"/>
            <a:ext cx="513151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mation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the pla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st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while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4" y="6530008"/>
            <a:ext cx="538751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labo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is 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9" dirty="0">
                <a:latin typeface="Times New Roman"/>
                <a:cs typeface="Times New Roman"/>
              </a:rPr>
              <a:t>q</a:t>
            </a:r>
            <a:r>
              <a:rPr sz="1200" spc="0" dirty="0">
                <a:latin typeface="Times New Roman"/>
                <a:cs typeface="Times New Roman"/>
              </a:rPr>
              <a:t>uir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om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our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uides, 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ies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rior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9154" y="6880528"/>
            <a:ext cx="41738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nts, f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tors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medi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l he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ovide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s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7231048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8.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4" y="7231048"/>
            <a:ext cx="540674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cc</a:t>
            </a:r>
            <a:r>
              <a:rPr sz="1200" spc="0" dirty="0">
                <a:latin typeface="Times New Roman"/>
                <a:cs typeface="Times New Roman"/>
              </a:rPr>
              <a:t>ordi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U.S. 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law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9154" y="7581949"/>
            <a:ext cx="55080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king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t</a:t>
            </a:r>
            <a:r>
              <a:rPr sz="1200" spc="-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is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onsid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nt,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4" y="7932469"/>
            <a:ext cx="53456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to 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wo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k.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 of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of is on the vis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tor to prove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othe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wise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154" y="8282989"/>
            <a:ext cx="51031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via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 d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inspe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pro</a:t>
            </a:r>
            <a:r>
              <a:rPr sz="1200" spc="-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do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ument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on.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59154" y="8633509"/>
            <a:ext cx="54888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dm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is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nted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upon 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9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. 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pos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359154" y="920799"/>
            <a:ext cx="539363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rtum 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e to le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the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-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rmin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 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dule fl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ht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59154" y="1271573"/>
            <a:ext cx="346265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that 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me; in vio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75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0604" y="1622093"/>
            <a:ext cx="55726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9.  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wish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r>
              <a:rPr sz="1200" spc="2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pro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ss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x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9154" y="1972613"/>
            <a:ext cx="520649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f</a:t>
            </a:r>
            <a:r>
              <a:rPr sz="1200" spc="-4" dirty="0">
                <a:latin typeface="Times New Roman"/>
                <a:cs typeface="Times New Roman"/>
              </a:rPr>
              <a:t>ee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that the United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 would provide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their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with 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fits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9154" y="2323133"/>
            <a:ext cx="21641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oppo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tun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futu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vors.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2673653"/>
            <a:ext cx="56031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i="1" spc="0" dirty="0">
                <a:latin typeface="Times New Roman"/>
                <a:cs typeface="Times New Roman"/>
              </a:rPr>
              <a:t>10. </a:t>
            </a:r>
            <a:r>
              <a:rPr sz="1200" spc="0" dirty="0">
                <a:latin typeface="Times New Roman"/>
                <a:cs typeface="Times New Roman"/>
              </a:rPr>
              <a:t>Do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ou th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nk birth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le</a:t>
            </a:r>
            <a:r>
              <a:rPr sz="1200" spc="-14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l?</a:t>
            </a:r>
            <a:r>
              <a:rPr sz="1200" spc="34" dirty="0">
                <a:latin typeface="Times New Roman"/>
                <a:cs typeface="Times New Roman"/>
              </a:rPr>
              <a:t> </a:t>
            </a:r>
            <a:r>
              <a:rPr sz="1200" spc="-2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ro</a:t>
            </a: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1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ional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opin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tourism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purp</a:t>
            </a:r>
            <a:r>
              <a:rPr sz="1200" spc="-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se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154" y="3024173"/>
            <a:ext cx="503748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is not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ill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acc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rding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the</a:t>
            </a:r>
            <a:r>
              <a:rPr sz="1200" spc="19" dirty="0">
                <a:latin typeface="Times New Roman"/>
                <a:cs typeface="Times New Roman"/>
              </a:rPr>
              <a:t> </a:t>
            </a: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5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rson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nion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154" y="3375074"/>
            <a:ext cx="524276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ome a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United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should 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quire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much hi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stand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rd than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just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59154" y="3725594"/>
            <a:ext cx="134807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born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on the U.S. soi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923687" y="4172756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3687" y="4715178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3687" y="5257971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3687" y="6755936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23687" y="7298358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3687" y="7842553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0609" y="8343389"/>
            <a:ext cx="0" cy="216778"/>
          </a:xfrm>
          <a:custGeom>
            <a:avLst/>
            <a:gdLst/>
            <a:ahLst/>
            <a:cxnLst/>
            <a:rect l="l" t="t" r="r" b="b"/>
            <a:pathLst>
              <a:path h="216778">
                <a:moveTo>
                  <a:pt x="0" y="0"/>
                </a:moveTo>
                <a:lnTo>
                  <a:pt x="0" y="216778"/>
                </a:lnTo>
              </a:path>
            </a:pathLst>
          </a:custGeom>
          <a:ln w="1394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6947" y="8349753"/>
            <a:ext cx="2661729" cy="0"/>
          </a:xfrm>
          <a:custGeom>
            <a:avLst/>
            <a:gdLst/>
            <a:ahLst/>
            <a:cxnLst/>
            <a:rect l="l" t="t" r="r" b="b"/>
            <a:pathLst>
              <a:path w="2661729">
                <a:moveTo>
                  <a:pt x="0" y="0"/>
                </a:moveTo>
                <a:lnTo>
                  <a:pt x="2661729" y="0"/>
                </a:lnTo>
              </a:path>
            </a:pathLst>
          </a:custGeom>
          <a:ln w="14004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4489" y="8356128"/>
            <a:ext cx="0" cy="204039"/>
          </a:xfrm>
          <a:custGeom>
            <a:avLst/>
            <a:gdLst/>
            <a:ahLst/>
            <a:cxnLst/>
            <a:rect l="l" t="t" r="r" b="b"/>
            <a:pathLst>
              <a:path h="204039">
                <a:moveTo>
                  <a:pt x="0" y="0"/>
                </a:moveTo>
                <a:lnTo>
                  <a:pt x="0" y="204039"/>
                </a:lnTo>
              </a:path>
            </a:pathLst>
          </a:custGeom>
          <a:ln w="961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96947" y="8555923"/>
            <a:ext cx="2653353" cy="0"/>
          </a:xfrm>
          <a:custGeom>
            <a:avLst/>
            <a:gdLst/>
            <a:ahLst/>
            <a:cxnLst/>
            <a:rect l="l" t="t" r="r" b="b"/>
            <a:pathLst>
              <a:path w="2653353">
                <a:moveTo>
                  <a:pt x="0" y="0"/>
                </a:moveTo>
                <a:lnTo>
                  <a:pt x="2653353" y="0"/>
                </a:lnTo>
              </a:path>
            </a:pathLst>
          </a:custGeom>
          <a:ln w="975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1120" y="8356128"/>
            <a:ext cx="0" cy="195550"/>
          </a:xfrm>
          <a:custGeom>
            <a:avLst/>
            <a:gdLst/>
            <a:ahLst/>
            <a:cxnLst/>
            <a:rect l="l" t="t" r="r" b="b"/>
            <a:pathLst>
              <a:path h="195550">
                <a:moveTo>
                  <a:pt x="0" y="0"/>
                </a:moveTo>
                <a:lnTo>
                  <a:pt x="0" y="195550"/>
                </a:lnTo>
              </a:path>
            </a:pathLst>
          </a:custGeom>
          <a:ln w="9616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05294" y="8360364"/>
            <a:ext cx="2645104" cy="0"/>
          </a:xfrm>
          <a:custGeom>
            <a:avLst/>
            <a:gdLst/>
            <a:ahLst/>
            <a:cxnLst/>
            <a:rect l="l" t="t" r="r" b="b"/>
            <a:pathLst>
              <a:path w="2645104">
                <a:moveTo>
                  <a:pt x="0" y="0"/>
                </a:moveTo>
                <a:lnTo>
                  <a:pt x="2645104" y="0"/>
                </a:lnTo>
              </a:path>
            </a:pathLst>
          </a:custGeom>
          <a:ln w="9759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2004" y="920799"/>
            <a:ext cx="20208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App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ndix</a:t>
            </a:r>
            <a:r>
              <a:rPr sz="1200" spc="1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B</a:t>
            </a: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– 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urvey</a:t>
            </a:r>
            <a:r>
              <a:rPr sz="1200" spc="-1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Q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u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st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i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2004" y="1271573"/>
            <a:ext cx="204960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Numb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of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surv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– 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2004" y="1748585"/>
            <a:ext cx="31922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9" dirty="0">
                <a:latin typeface="Times New Roman"/>
                <a:cs typeface="Times New Roman"/>
              </a:rPr>
              <a:t>T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pe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f p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–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Classmat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s/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hool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2227121"/>
            <a:ext cx="34876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nd 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 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su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took p</a:t>
            </a:r>
            <a:r>
              <a:rPr sz="1200" spc="4" dirty="0">
                <a:latin typeface="Times New Roman"/>
                <a:cs typeface="Times New Roman"/>
              </a:rPr>
              <a:t>la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– NMC </a:t>
            </a:r>
            <a:r>
              <a:rPr sz="1200" spc="9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mpus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2704133"/>
            <a:ext cx="285457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thod of D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–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rv</a:t>
            </a:r>
            <a:r>
              <a:rPr sz="1200" spc="14" dirty="0">
                <a:latin typeface="Times New Roman"/>
                <a:cs typeface="Times New Roman"/>
              </a:rPr>
              <a:t>e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Monk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bsi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181526"/>
            <a:ext cx="16003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Co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su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qu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3660062"/>
            <a:ext cx="445170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How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lo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ir p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19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tourist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/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9748" y="4202606"/>
            <a:ext cx="164398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1st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rim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(</a:t>
            </a:r>
            <a:r>
              <a:rPr sz="1200" spc="-4" dirty="0">
                <a:latin typeface="Times New Roman"/>
                <a:cs typeface="Times New Roman"/>
              </a:rPr>
              <a:t>1-</a:t>
            </a:r>
            <a:r>
              <a:rPr sz="1200" spc="0" dirty="0">
                <a:latin typeface="Times New Roman"/>
                <a:cs typeface="Times New Roman"/>
              </a:rPr>
              <a:t>13 w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9748" y="4745150"/>
            <a:ext cx="177032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2nd tri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(1</a:t>
            </a:r>
            <a:r>
              <a:rPr sz="1200" spc="-4" dirty="0">
                <a:latin typeface="Times New Roman"/>
                <a:cs typeface="Times New Roman"/>
              </a:rPr>
              <a:t>4-</a:t>
            </a:r>
            <a:r>
              <a:rPr sz="1200" spc="0" dirty="0">
                <a:latin typeface="Times New Roman"/>
                <a:cs typeface="Times New Roman"/>
              </a:rPr>
              <a:t>28 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9748" y="5287948"/>
            <a:ext cx="174442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3rd t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ster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(2</a:t>
            </a:r>
            <a:r>
              <a:rPr sz="1200" spc="-4" dirty="0">
                <a:latin typeface="Times New Roman"/>
                <a:cs typeface="Times New Roman"/>
              </a:rPr>
              <a:t>9-</a:t>
            </a:r>
            <a:r>
              <a:rPr sz="1200" spc="0" dirty="0">
                <a:latin typeface="Times New Roman"/>
                <a:cs typeface="Times New Roman"/>
              </a:rPr>
              <a:t>40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ks)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5764960"/>
            <a:ext cx="2677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243496"/>
            <a:ext cx="30937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to</a:t>
            </a:r>
            <a:r>
              <a:rPr sz="1200" spc="1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rists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hoose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748" y="6786040"/>
            <a:ext cx="170393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tors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9748" y="7328965"/>
            <a:ext cx="210337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void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</a:t>
            </a:r>
            <a:r>
              <a:rPr sz="1200" spc="-14" dirty="0">
                <a:latin typeface="Times New Roman"/>
                <a:cs typeface="Times New Roman"/>
              </a:rPr>
              <a:t>'</a:t>
            </a:r>
            <a:r>
              <a:rPr sz="1200" spc="0" dirty="0">
                <a:latin typeface="Times New Roman"/>
                <a:cs typeface="Times New Roman"/>
              </a:rPr>
              <a:t>s o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-4" dirty="0">
                <a:latin typeface="Times New Roman"/>
                <a:cs typeface="Times New Roman"/>
              </a:rPr>
              <a:t> 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pol</a:t>
            </a:r>
            <a:r>
              <a:rPr sz="1200" spc="4" dirty="0">
                <a:latin typeface="Times New Roman"/>
                <a:cs typeface="Times New Roman"/>
              </a:rPr>
              <a:t>ic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748" y="7873033"/>
            <a:ext cx="154147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To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born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436913"/>
            <a:ext cx="17776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ble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8913874"/>
            <a:ext cx="2677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94783" y="8353997"/>
            <a:ext cx="2659706" cy="20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923687" y="1434133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3687" y="1978196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3687" y="2520618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3687" y="3063411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0609" y="3563744"/>
            <a:ext cx="0" cy="216778"/>
          </a:xfrm>
          <a:custGeom>
            <a:avLst/>
            <a:gdLst/>
            <a:ahLst/>
            <a:cxnLst/>
            <a:rect l="l" t="t" r="r" b="b"/>
            <a:pathLst>
              <a:path h="216778">
                <a:moveTo>
                  <a:pt x="0" y="0"/>
                </a:moveTo>
                <a:lnTo>
                  <a:pt x="0" y="216778"/>
                </a:lnTo>
              </a:path>
            </a:pathLst>
          </a:custGeom>
          <a:ln w="1394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96947" y="3570108"/>
            <a:ext cx="2661729" cy="0"/>
          </a:xfrm>
          <a:custGeom>
            <a:avLst/>
            <a:gdLst/>
            <a:ahLst/>
            <a:cxnLst/>
            <a:rect l="l" t="t" r="r" b="b"/>
            <a:pathLst>
              <a:path w="2661729">
                <a:moveTo>
                  <a:pt x="0" y="0"/>
                </a:moveTo>
                <a:lnTo>
                  <a:pt x="2661729" y="0"/>
                </a:lnTo>
              </a:path>
            </a:pathLst>
          </a:custGeom>
          <a:ln w="14004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54489" y="3576483"/>
            <a:ext cx="0" cy="204039"/>
          </a:xfrm>
          <a:custGeom>
            <a:avLst/>
            <a:gdLst/>
            <a:ahLst/>
            <a:cxnLst/>
            <a:rect l="l" t="t" r="r" b="b"/>
            <a:pathLst>
              <a:path h="204039">
                <a:moveTo>
                  <a:pt x="0" y="0"/>
                </a:moveTo>
                <a:lnTo>
                  <a:pt x="0" y="204039"/>
                </a:lnTo>
              </a:path>
            </a:pathLst>
          </a:custGeom>
          <a:ln w="961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96947" y="3776278"/>
            <a:ext cx="2653353" cy="0"/>
          </a:xfrm>
          <a:custGeom>
            <a:avLst/>
            <a:gdLst/>
            <a:ahLst/>
            <a:cxnLst/>
            <a:rect l="l" t="t" r="r" b="b"/>
            <a:pathLst>
              <a:path w="2653353">
                <a:moveTo>
                  <a:pt x="0" y="0"/>
                </a:moveTo>
                <a:lnTo>
                  <a:pt x="2653353" y="0"/>
                </a:lnTo>
              </a:path>
            </a:pathLst>
          </a:custGeom>
          <a:ln w="975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01120" y="3576483"/>
            <a:ext cx="0" cy="195550"/>
          </a:xfrm>
          <a:custGeom>
            <a:avLst/>
            <a:gdLst/>
            <a:ahLst/>
            <a:cxnLst/>
            <a:rect l="l" t="t" r="r" b="b"/>
            <a:pathLst>
              <a:path h="195550">
                <a:moveTo>
                  <a:pt x="0" y="0"/>
                </a:moveTo>
                <a:lnTo>
                  <a:pt x="0" y="195550"/>
                </a:lnTo>
              </a:path>
            </a:pathLst>
          </a:custGeom>
          <a:ln w="9616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05294" y="3580719"/>
            <a:ext cx="2645104" cy="0"/>
          </a:xfrm>
          <a:custGeom>
            <a:avLst/>
            <a:gdLst/>
            <a:ahLst/>
            <a:cxnLst/>
            <a:rect l="l" t="t" r="r" b="b"/>
            <a:pathLst>
              <a:path w="2645104">
                <a:moveTo>
                  <a:pt x="0" y="0"/>
                </a:moveTo>
                <a:lnTo>
                  <a:pt x="2645104" y="0"/>
                </a:lnTo>
              </a:path>
            </a:pathLst>
          </a:custGeom>
          <a:ln w="9759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3687" y="5125256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3687" y="5667678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687" y="6210471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3687" y="7708436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3687" y="8250858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3687" y="8793651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2004" y="920799"/>
            <a:ext cx="360827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3. How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birth tourists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in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9748" y="1463597"/>
            <a:ext cx="11981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f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9748" y="2007665"/>
            <a:ext cx="118059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wsp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rs/f</a:t>
            </a:r>
            <a:r>
              <a:rPr sz="1200" spc="19" dirty="0">
                <a:latin typeface="Times New Roman"/>
                <a:cs typeface="Times New Roman"/>
              </a:rPr>
              <a:t>l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9748" y="2550209"/>
            <a:ext cx="18046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ruit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29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tels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9748" y="3093134"/>
            <a:ext cx="52024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3657014"/>
            <a:ext cx="17776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ble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4134026"/>
            <a:ext cx="2677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4611038"/>
            <a:ext cx="386110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4.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 the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ice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of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and not the </a:t>
            </a:r>
            <a:r>
              <a:rPr sz="1200" spc="9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US?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9748" y="5155106"/>
            <a:ext cx="170606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Ch</a:t>
            </a:r>
            <a:r>
              <a:rPr sz="1200" spc="-4" dirty="0">
                <a:latin typeface="Times New Roman"/>
                <a:cs typeface="Times New Roman"/>
              </a:rPr>
              <a:t>ea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to tr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9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9748" y="5697904"/>
            <a:ext cx="190144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No visa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qui</a:t>
            </a:r>
            <a:r>
              <a:rPr sz="1200" spc="9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ment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748" y="6240448"/>
            <a:ext cx="151571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d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tors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717460"/>
            <a:ext cx="267716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7195996"/>
            <a:ext cx="48543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5. How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ma</a:t>
            </a:r>
            <a:r>
              <a:rPr sz="1200" spc="1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ople do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9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 know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or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birth 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748" y="7738921"/>
            <a:ext cx="2509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1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748" y="8281465"/>
            <a:ext cx="250901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3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748" y="8823958"/>
            <a:ext cx="2098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&gt;</a:t>
            </a:r>
            <a:r>
              <a:rPr sz="1200" spc="0" dirty="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694783" y="3574352"/>
            <a:ext cx="2659706" cy="20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923687" y="1912791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3687" y="2455213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3687" y="2998006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3687" y="4495971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3687" y="5038393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3687" y="5581186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3687" y="7079151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3687" y="7621573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3687" y="8165636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02004" y="920799"/>
            <a:ext cx="2677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004" y="1398065"/>
            <a:ext cx="373115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6.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mat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rni</a:t>
            </a:r>
            <a:r>
              <a:rPr sz="1200" spc="25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urists st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while </a:t>
            </a:r>
            <a:r>
              <a:rPr sz="1200" spc="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ing delive</a:t>
            </a:r>
            <a:r>
              <a:rPr sz="1200" spc="14" dirty="0">
                <a:latin typeface="Times New Roman"/>
                <a:cs typeface="Times New Roman"/>
              </a:rPr>
              <a:t>r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9748" y="1942133"/>
            <a:ext cx="3862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Hot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9748" y="2484677"/>
            <a:ext cx="6987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rtm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9748" y="3027221"/>
            <a:ext cx="138861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hou</a:t>
            </a:r>
            <a:r>
              <a:rPr sz="1200" spc="9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/ho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004" y="3504614"/>
            <a:ext cx="2677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3983150"/>
            <a:ext cx="569968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7.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nf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bout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pla</a:t>
            </a:r>
            <a:r>
              <a:rPr sz="1200" spc="-4" dirty="0">
                <a:latin typeface="Times New Roman"/>
                <a:cs typeface="Times New Roman"/>
              </a:rPr>
              <a:t>ce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st</a:t>
            </a:r>
            <a:r>
              <a:rPr sz="1200" spc="1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while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labo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9748" y="4525694"/>
            <a:ext cx="67325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ec</a:t>
            </a:r>
            <a:r>
              <a:rPr sz="1200" spc="0" dirty="0">
                <a:latin typeface="Times New Roman"/>
                <a:cs typeface="Times New Roman"/>
              </a:rPr>
              <a:t>ruit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9748" y="5068238"/>
            <a:ext cx="10502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ho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9748" y="5611036"/>
            <a:ext cx="119994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nds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-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6088048"/>
            <a:ext cx="2677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566584"/>
            <a:ext cx="248645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8.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 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s their in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ft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 </a:t>
            </a:r>
            <a:r>
              <a:rPr sz="1200" spc="4" dirty="0">
                <a:latin typeface="Times New Roman"/>
                <a:cs typeface="Times New Roman"/>
              </a:rPr>
              <a:t>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19" dirty="0">
                <a:latin typeface="Times New Roman"/>
                <a:cs typeface="Times New Roman"/>
              </a:rPr>
              <a:t>r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9748" y="7109128"/>
            <a:ext cx="1451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9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 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ipan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9748" y="7652053"/>
            <a:ext cx="111826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Go b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k to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748" y="8196121"/>
            <a:ext cx="40079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App</a:t>
            </a:r>
            <a:r>
              <a:rPr sz="1200" spc="9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 a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passpo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for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1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b</a:t>
            </a:r>
            <a:r>
              <a:rPr sz="1200" spc="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e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oi</a:t>
            </a:r>
            <a:r>
              <a:rPr sz="1200" spc="1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g b</a:t>
            </a:r>
            <a:r>
              <a:rPr sz="1200" spc="-4" dirty="0">
                <a:latin typeface="Times New Roman"/>
                <a:cs typeface="Times New Roman"/>
              </a:rPr>
              <a:t>ac</a:t>
            </a:r>
            <a:r>
              <a:rPr sz="1200" spc="0" dirty="0">
                <a:latin typeface="Times New Roman"/>
                <a:cs typeface="Times New Roman"/>
              </a:rPr>
              <a:t>k to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hina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673082"/>
            <a:ext cx="2677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bject 144"/>
          <p:cNvSpPr/>
          <p:nvPr/>
        </p:nvSpPr>
        <p:spPr>
          <a:xfrm>
            <a:off x="923687" y="1434133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23687" y="1978196"/>
            <a:ext cx="123311" cy="121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23687" y="2520618"/>
            <a:ext cx="123311" cy="121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90609" y="3021454"/>
            <a:ext cx="0" cy="216778"/>
          </a:xfrm>
          <a:custGeom>
            <a:avLst/>
            <a:gdLst/>
            <a:ahLst/>
            <a:cxnLst/>
            <a:rect l="l" t="t" r="r" b="b"/>
            <a:pathLst>
              <a:path h="216778">
                <a:moveTo>
                  <a:pt x="0" y="0"/>
                </a:moveTo>
                <a:lnTo>
                  <a:pt x="0" y="216778"/>
                </a:lnTo>
              </a:path>
            </a:pathLst>
          </a:custGeom>
          <a:ln w="1394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696947" y="3027818"/>
            <a:ext cx="2661729" cy="0"/>
          </a:xfrm>
          <a:custGeom>
            <a:avLst/>
            <a:gdLst/>
            <a:ahLst/>
            <a:cxnLst/>
            <a:rect l="l" t="t" r="r" b="b"/>
            <a:pathLst>
              <a:path w="2661729">
                <a:moveTo>
                  <a:pt x="0" y="0"/>
                </a:moveTo>
                <a:lnTo>
                  <a:pt x="2661729" y="0"/>
                </a:lnTo>
              </a:path>
            </a:pathLst>
          </a:custGeom>
          <a:ln w="14004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54489" y="3034193"/>
            <a:ext cx="0" cy="204039"/>
          </a:xfrm>
          <a:custGeom>
            <a:avLst/>
            <a:gdLst/>
            <a:ahLst/>
            <a:cxnLst/>
            <a:rect l="l" t="t" r="r" b="b"/>
            <a:pathLst>
              <a:path h="204039">
                <a:moveTo>
                  <a:pt x="0" y="0"/>
                </a:moveTo>
                <a:lnTo>
                  <a:pt x="0" y="204039"/>
                </a:lnTo>
              </a:path>
            </a:pathLst>
          </a:custGeom>
          <a:ln w="961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96947" y="3233988"/>
            <a:ext cx="2653353" cy="0"/>
          </a:xfrm>
          <a:custGeom>
            <a:avLst/>
            <a:gdLst/>
            <a:ahLst/>
            <a:cxnLst/>
            <a:rect l="l" t="t" r="r" b="b"/>
            <a:pathLst>
              <a:path w="2653353">
                <a:moveTo>
                  <a:pt x="0" y="0"/>
                </a:moveTo>
                <a:lnTo>
                  <a:pt x="2653353" y="0"/>
                </a:lnTo>
              </a:path>
            </a:pathLst>
          </a:custGeom>
          <a:ln w="9759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701120" y="3034193"/>
            <a:ext cx="0" cy="195550"/>
          </a:xfrm>
          <a:custGeom>
            <a:avLst/>
            <a:gdLst/>
            <a:ahLst/>
            <a:cxnLst/>
            <a:rect l="l" t="t" r="r" b="b"/>
            <a:pathLst>
              <a:path h="195550">
                <a:moveTo>
                  <a:pt x="0" y="0"/>
                </a:moveTo>
                <a:lnTo>
                  <a:pt x="0" y="195550"/>
                </a:lnTo>
              </a:path>
            </a:pathLst>
          </a:custGeom>
          <a:ln w="9616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05294" y="3038429"/>
            <a:ext cx="2645104" cy="0"/>
          </a:xfrm>
          <a:custGeom>
            <a:avLst/>
            <a:gdLst/>
            <a:ahLst/>
            <a:cxnLst/>
            <a:rect l="l" t="t" r="r" b="b"/>
            <a:pathLst>
              <a:path w="2645104">
                <a:moveTo>
                  <a:pt x="0" y="0"/>
                </a:moveTo>
                <a:lnTo>
                  <a:pt x="2645104" y="0"/>
                </a:lnTo>
              </a:path>
            </a:pathLst>
          </a:custGeom>
          <a:ln w="9759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1500" y="4540999"/>
            <a:ext cx="0" cy="592844"/>
          </a:xfrm>
          <a:custGeom>
            <a:avLst/>
            <a:gdLst/>
            <a:ahLst/>
            <a:cxnLst/>
            <a:rect l="l" t="t" r="r" b="b"/>
            <a:pathLst>
              <a:path h="592844">
                <a:moveTo>
                  <a:pt x="0" y="0"/>
                </a:moveTo>
                <a:lnTo>
                  <a:pt x="0" y="592844"/>
                </a:lnTo>
              </a:path>
            </a:pathLst>
          </a:custGeom>
          <a:ln w="13947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7839" y="4547335"/>
            <a:ext cx="2823257" cy="0"/>
          </a:xfrm>
          <a:custGeom>
            <a:avLst/>
            <a:gdLst/>
            <a:ahLst/>
            <a:cxnLst/>
            <a:rect l="l" t="t" r="r" b="b"/>
            <a:pathLst>
              <a:path w="2823257">
                <a:moveTo>
                  <a:pt x="0" y="0"/>
                </a:moveTo>
                <a:lnTo>
                  <a:pt x="2823257" y="0"/>
                </a:lnTo>
              </a:path>
            </a:pathLst>
          </a:custGeom>
          <a:ln w="13936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6908" y="4553663"/>
            <a:ext cx="0" cy="580179"/>
          </a:xfrm>
          <a:custGeom>
            <a:avLst/>
            <a:gdLst/>
            <a:ahLst/>
            <a:cxnLst/>
            <a:rect l="l" t="t" r="r" b="b"/>
            <a:pathLst>
              <a:path h="580179">
                <a:moveTo>
                  <a:pt x="0" y="0"/>
                </a:moveTo>
                <a:lnTo>
                  <a:pt x="0" y="580179"/>
                </a:lnTo>
              </a:path>
            </a:pathLst>
          </a:custGeom>
          <a:ln w="9618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839" y="5129518"/>
            <a:ext cx="2815006" cy="0"/>
          </a:xfrm>
          <a:custGeom>
            <a:avLst/>
            <a:gdLst/>
            <a:ahLst/>
            <a:cxnLst/>
            <a:rect l="l" t="t" r="r" b="b"/>
            <a:pathLst>
              <a:path w="2815006">
                <a:moveTo>
                  <a:pt x="0" y="0"/>
                </a:moveTo>
                <a:lnTo>
                  <a:pt x="2815006" y="0"/>
                </a:lnTo>
              </a:path>
            </a:pathLst>
          </a:custGeom>
          <a:ln w="9920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2013" y="4553676"/>
            <a:ext cx="0" cy="571517"/>
          </a:xfrm>
          <a:custGeom>
            <a:avLst/>
            <a:gdLst/>
            <a:ahLst/>
            <a:cxnLst/>
            <a:rect l="l" t="t" r="r" b="b"/>
            <a:pathLst>
              <a:path h="571517">
                <a:moveTo>
                  <a:pt x="0" y="0"/>
                </a:moveTo>
                <a:lnTo>
                  <a:pt x="0" y="571517"/>
                </a:lnTo>
              </a:path>
            </a:pathLst>
          </a:custGeom>
          <a:ln w="9618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187" y="4557992"/>
            <a:ext cx="2806629" cy="0"/>
          </a:xfrm>
          <a:custGeom>
            <a:avLst/>
            <a:gdLst/>
            <a:ahLst/>
            <a:cxnLst/>
            <a:rect l="l" t="t" r="r" b="b"/>
            <a:pathLst>
              <a:path w="2806629">
                <a:moveTo>
                  <a:pt x="0" y="0"/>
                </a:moveTo>
                <a:lnTo>
                  <a:pt x="2806629" y="0"/>
                </a:lnTo>
              </a:path>
            </a:pathLst>
          </a:custGeom>
          <a:ln w="9920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81663" y="4722963"/>
            <a:ext cx="161096" cy="80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36507" y="4562318"/>
            <a:ext cx="0" cy="160643"/>
          </a:xfrm>
          <a:custGeom>
            <a:avLst/>
            <a:gdLst/>
            <a:ahLst/>
            <a:cxnLst/>
            <a:rect l="l" t="t" r="r" b="b"/>
            <a:pathLst>
              <a:path h="160643">
                <a:moveTo>
                  <a:pt x="0" y="0"/>
                </a:moveTo>
                <a:lnTo>
                  <a:pt x="0" y="160643"/>
                </a:lnTo>
              </a:path>
            </a:pathLst>
          </a:custGeom>
          <a:ln w="13947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81663" y="4716628"/>
            <a:ext cx="148416" cy="0"/>
          </a:xfrm>
          <a:custGeom>
            <a:avLst/>
            <a:gdLst/>
            <a:ahLst/>
            <a:cxnLst/>
            <a:rect l="l" t="t" r="r" b="b"/>
            <a:pathLst>
              <a:path w="148416">
                <a:moveTo>
                  <a:pt x="0" y="0"/>
                </a:moveTo>
                <a:lnTo>
                  <a:pt x="148416" y="0"/>
                </a:lnTo>
              </a:path>
            </a:pathLst>
          </a:custGeom>
          <a:ln w="13936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88156" y="4562318"/>
            <a:ext cx="0" cy="147979"/>
          </a:xfrm>
          <a:custGeom>
            <a:avLst/>
            <a:gdLst/>
            <a:ahLst/>
            <a:cxnLst/>
            <a:rect l="l" t="t" r="r" b="b"/>
            <a:pathLst>
              <a:path h="147979">
                <a:moveTo>
                  <a:pt x="0" y="0"/>
                </a:moveTo>
                <a:lnTo>
                  <a:pt x="0" y="147979"/>
                </a:lnTo>
              </a:path>
            </a:pathLst>
          </a:custGeom>
          <a:ln w="14255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94736" y="4568648"/>
            <a:ext cx="135432" cy="0"/>
          </a:xfrm>
          <a:custGeom>
            <a:avLst/>
            <a:gdLst/>
            <a:ahLst/>
            <a:cxnLst/>
            <a:rect l="l" t="t" r="r" b="b"/>
            <a:pathLst>
              <a:path w="135432">
                <a:moveTo>
                  <a:pt x="0" y="0"/>
                </a:moveTo>
                <a:lnTo>
                  <a:pt x="135432" y="0"/>
                </a:lnTo>
              </a:path>
            </a:pathLst>
          </a:custGeom>
          <a:ln w="1393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25739" y="4574982"/>
            <a:ext cx="0" cy="135315"/>
          </a:xfrm>
          <a:custGeom>
            <a:avLst/>
            <a:gdLst/>
            <a:ahLst/>
            <a:cxnLst/>
            <a:rect l="l" t="t" r="r" b="b"/>
            <a:pathLst>
              <a:path h="135315">
                <a:moveTo>
                  <a:pt x="0" y="0"/>
                </a:moveTo>
                <a:lnTo>
                  <a:pt x="0" y="135315"/>
                </a:lnTo>
              </a:path>
            </a:pathLst>
          </a:custGeom>
          <a:ln w="9927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94736" y="4706127"/>
            <a:ext cx="126771" cy="0"/>
          </a:xfrm>
          <a:custGeom>
            <a:avLst/>
            <a:gdLst/>
            <a:ahLst/>
            <a:cxnLst/>
            <a:rect l="l" t="t" r="r" b="b"/>
            <a:pathLst>
              <a:path w="126771">
                <a:moveTo>
                  <a:pt x="0" y="0"/>
                </a:moveTo>
                <a:lnTo>
                  <a:pt x="126771" y="0"/>
                </a:lnTo>
              </a:path>
            </a:pathLst>
          </a:custGeom>
          <a:ln w="9611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02986" y="4583322"/>
            <a:ext cx="118423" cy="118629"/>
          </a:xfrm>
          <a:custGeom>
            <a:avLst/>
            <a:gdLst/>
            <a:ahLst/>
            <a:cxnLst/>
            <a:rect l="l" t="t" r="r" b="b"/>
            <a:pathLst>
              <a:path w="118423" h="118629">
                <a:moveTo>
                  <a:pt x="0" y="118629"/>
                </a:moveTo>
                <a:lnTo>
                  <a:pt x="118423" y="118629"/>
                </a:lnTo>
                <a:lnTo>
                  <a:pt x="118423" y="0"/>
                </a:lnTo>
                <a:lnTo>
                  <a:pt x="0" y="0"/>
                </a:lnTo>
                <a:lnTo>
                  <a:pt x="0" y="11862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66450" y="4636152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2389" y="4640483"/>
            <a:ext cx="12677" cy="0"/>
          </a:xfrm>
          <a:custGeom>
            <a:avLst/>
            <a:gdLst/>
            <a:ahLst/>
            <a:cxnLst/>
            <a:rect l="l" t="t" r="r" b="b"/>
            <a:pathLst>
              <a:path w="12677">
                <a:moveTo>
                  <a:pt x="0" y="0"/>
                </a:moveTo>
                <a:lnTo>
                  <a:pt x="12677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58073" y="4644802"/>
            <a:ext cx="21025" cy="0"/>
          </a:xfrm>
          <a:custGeom>
            <a:avLst/>
            <a:gdLst/>
            <a:ahLst/>
            <a:cxnLst/>
            <a:rect l="l" t="t" r="r" b="b"/>
            <a:pathLst>
              <a:path w="21025">
                <a:moveTo>
                  <a:pt x="0" y="0"/>
                </a:moveTo>
                <a:lnTo>
                  <a:pt x="21025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53758" y="4648971"/>
            <a:ext cx="29683" cy="0"/>
          </a:xfrm>
          <a:custGeom>
            <a:avLst/>
            <a:gdLst/>
            <a:ahLst/>
            <a:cxnLst/>
            <a:rect l="l" t="t" r="r" b="b"/>
            <a:pathLst>
              <a:path w="29683">
                <a:moveTo>
                  <a:pt x="0" y="0"/>
                </a:moveTo>
                <a:lnTo>
                  <a:pt x="29683" y="0"/>
                </a:lnTo>
              </a:path>
            </a:pathLst>
          </a:custGeom>
          <a:ln w="528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49696" y="4653147"/>
            <a:ext cx="38031" cy="0"/>
          </a:xfrm>
          <a:custGeom>
            <a:avLst/>
            <a:gdLst/>
            <a:ahLst/>
            <a:cxnLst/>
            <a:rect l="l" t="t" r="r" b="b"/>
            <a:pathLst>
              <a:path w="38031">
                <a:moveTo>
                  <a:pt x="0" y="0"/>
                </a:moveTo>
                <a:lnTo>
                  <a:pt x="38031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5380" y="4657466"/>
            <a:ext cx="46379" cy="0"/>
          </a:xfrm>
          <a:custGeom>
            <a:avLst/>
            <a:gdLst/>
            <a:ahLst/>
            <a:cxnLst/>
            <a:rect l="l" t="t" r="r" b="b"/>
            <a:pathLst>
              <a:path w="46379">
                <a:moveTo>
                  <a:pt x="0" y="0"/>
                </a:moveTo>
                <a:lnTo>
                  <a:pt x="46379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41065" y="4661647"/>
            <a:ext cx="55037" cy="0"/>
          </a:xfrm>
          <a:custGeom>
            <a:avLst/>
            <a:gdLst/>
            <a:ahLst/>
            <a:cxnLst/>
            <a:rect l="l" t="t" r="r" b="b"/>
            <a:pathLst>
              <a:path w="55037">
                <a:moveTo>
                  <a:pt x="0" y="0"/>
                </a:moveTo>
                <a:lnTo>
                  <a:pt x="55037" y="0"/>
                </a:lnTo>
              </a:path>
            </a:pathLst>
          </a:custGeom>
          <a:ln w="528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36749" y="4665812"/>
            <a:ext cx="63694" cy="0"/>
          </a:xfrm>
          <a:custGeom>
            <a:avLst/>
            <a:gdLst/>
            <a:ahLst/>
            <a:cxnLst/>
            <a:rect l="l" t="t" r="r" b="b"/>
            <a:pathLst>
              <a:path w="63694">
                <a:moveTo>
                  <a:pt x="0" y="0"/>
                </a:moveTo>
                <a:lnTo>
                  <a:pt x="63694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32688" y="4670143"/>
            <a:ext cx="71734" cy="0"/>
          </a:xfrm>
          <a:custGeom>
            <a:avLst/>
            <a:gdLst/>
            <a:ahLst/>
            <a:cxnLst/>
            <a:rect l="l" t="t" r="r" b="b"/>
            <a:pathLst>
              <a:path w="71734">
                <a:moveTo>
                  <a:pt x="0" y="0"/>
                </a:moveTo>
                <a:lnTo>
                  <a:pt x="71734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58073" y="4627819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53758" y="4631988"/>
            <a:ext cx="12677" cy="0"/>
          </a:xfrm>
          <a:custGeom>
            <a:avLst/>
            <a:gdLst/>
            <a:ahLst/>
            <a:cxnLst/>
            <a:rect l="l" t="t" r="r" b="b"/>
            <a:pathLst>
              <a:path w="12677">
                <a:moveTo>
                  <a:pt x="0" y="0"/>
                </a:moveTo>
                <a:lnTo>
                  <a:pt x="12677" y="0"/>
                </a:lnTo>
              </a:path>
            </a:pathLst>
          </a:custGeom>
          <a:ln w="5286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49696" y="4636152"/>
            <a:ext cx="21025" cy="0"/>
          </a:xfrm>
          <a:custGeom>
            <a:avLst/>
            <a:gdLst/>
            <a:ahLst/>
            <a:cxnLst/>
            <a:rect l="l" t="t" r="r" b="b"/>
            <a:pathLst>
              <a:path w="21025">
                <a:moveTo>
                  <a:pt x="0" y="0"/>
                </a:moveTo>
                <a:lnTo>
                  <a:pt x="21025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45380" y="4640483"/>
            <a:ext cx="29683" cy="0"/>
          </a:xfrm>
          <a:custGeom>
            <a:avLst/>
            <a:gdLst/>
            <a:ahLst/>
            <a:cxnLst/>
            <a:rect l="l" t="t" r="r" b="b"/>
            <a:pathLst>
              <a:path w="29683">
                <a:moveTo>
                  <a:pt x="0" y="0"/>
                </a:moveTo>
                <a:lnTo>
                  <a:pt x="29683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41065" y="4644802"/>
            <a:ext cx="38031" cy="0"/>
          </a:xfrm>
          <a:custGeom>
            <a:avLst/>
            <a:gdLst/>
            <a:ahLst/>
            <a:cxnLst/>
            <a:rect l="l" t="t" r="r" b="b"/>
            <a:pathLst>
              <a:path w="38031">
                <a:moveTo>
                  <a:pt x="0" y="0"/>
                </a:moveTo>
                <a:lnTo>
                  <a:pt x="38031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36749" y="4648971"/>
            <a:ext cx="46689" cy="0"/>
          </a:xfrm>
          <a:custGeom>
            <a:avLst/>
            <a:gdLst/>
            <a:ahLst/>
            <a:cxnLst/>
            <a:rect l="l" t="t" r="r" b="b"/>
            <a:pathLst>
              <a:path w="46689">
                <a:moveTo>
                  <a:pt x="0" y="0"/>
                </a:moveTo>
                <a:lnTo>
                  <a:pt x="46689" y="0"/>
                </a:lnTo>
              </a:path>
            </a:pathLst>
          </a:custGeom>
          <a:ln w="5286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32688" y="4653147"/>
            <a:ext cx="55037" cy="0"/>
          </a:xfrm>
          <a:custGeom>
            <a:avLst/>
            <a:gdLst/>
            <a:ahLst/>
            <a:cxnLst/>
            <a:rect l="l" t="t" r="r" b="b"/>
            <a:pathLst>
              <a:path w="55037">
                <a:moveTo>
                  <a:pt x="0" y="0"/>
                </a:moveTo>
                <a:lnTo>
                  <a:pt x="55037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28372" y="4657466"/>
            <a:ext cx="63386" cy="0"/>
          </a:xfrm>
          <a:custGeom>
            <a:avLst/>
            <a:gdLst/>
            <a:ahLst/>
            <a:cxnLst/>
            <a:rect l="l" t="t" r="r" b="b"/>
            <a:pathLst>
              <a:path w="63386">
                <a:moveTo>
                  <a:pt x="0" y="0"/>
                </a:moveTo>
                <a:lnTo>
                  <a:pt x="63386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24056" y="4661647"/>
            <a:ext cx="72042" cy="0"/>
          </a:xfrm>
          <a:custGeom>
            <a:avLst/>
            <a:gdLst/>
            <a:ahLst/>
            <a:cxnLst/>
            <a:rect l="l" t="t" r="r" b="b"/>
            <a:pathLst>
              <a:path w="72042">
                <a:moveTo>
                  <a:pt x="0" y="0"/>
                </a:moveTo>
                <a:lnTo>
                  <a:pt x="72042" y="0"/>
                </a:lnTo>
              </a:path>
            </a:pathLst>
          </a:custGeom>
          <a:ln w="5286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736507" y="4803594"/>
            <a:ext cx="0" cy="160643"/>
          </a:xfrm>
          <a:custGeom>
            <a:avLst/>
            <a:gdLst/>
            <a:ahLst/>
            <a:cxnLst/>
            <a:rect l="l" t="t" r="r" b="b"/>
            <a:pathLst>
              <a:path h="160643">
                <a:moveTo>
                  <a:pt x="0" y="0"/>
                </a:moveTo>
                <a:lnTo>
                  <a:pt x="0" y="160643"/>
                </a:lnTo>
              </a:path>
            </a:pathLst>
          </a:custGeom>
          <a:ln w="13947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81663" y="4957904"/>
            <a:ext cx="148416" cy="0"/>
          </a:xfrm>
          <a:custGeom>
            <a:avLst/>
            <a:gdLst/>
            <a:ahLst/>
            <a:cxnLst/>
            <a:rect l="l" t="t" r="r" b="b"/>
            <a:pathLst>
              <a:path w="148416">
                <a:moveTo>
                  <a:pt x="0" y="0"/>
                </a:moveTo>
                <a:lnTo>
                  <a:pt x="148416" y="0"/>
                </a:lnTo>
              </a:path>
            </a:pathLst>
          </a:custGeom>
          <a:ln w="13936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88156" y="4803594"/>
            <a:ext cx="0" cy="147979"/>
          </a:xfrm>
          <a:custGeom>
            <a:avLst/>
            <a:gdLst/>
            <a:ahLst/>
            <a:cxnLst/>
            <a:rect l="l" t="t" r="r" b="b"/>
            <a:pathLst>
              <a:path h="147979">
                <a:moveTo>
                  <a:pt x="0" y="0"/>
                </a:moveTo>
                <a:lnTo>
                  <a:pt x="0" y="147979"/>
                </a:lnTo>
              </a:path>
            </a:pathLst>
          </a:custGeom>
          <a:ln w="14255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94736" y="4809925"/>
            <a:ext cx="135432" cy="0"/>
          </a:xfrm>
          <a:custGeom>
            <a:avLst/>
            <a:gdLst/>
            <a:ahLst/>
            <a:cxnLst/>
            <a:rect l="l" t="t" r="r" b="b"/>
            <a:pathLst>
              <a:path w="135432">
                <a:moveTo>
                  <a:pt x="0" y="0"/>
                </a:moveTo>
                <a:lnTo>
                  <a:pt x="135432" y="0"/>
                </a:lnTo>
              </a:path>
            </a:pathLst>
          </a:custGeom>
          <a:ln w="1393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25739" y="4816258"/>
            <a:ext cx="0" cy="135315"/>
          </a:xfrm>
          <a:custGeom>
            <a:avLst/>
            <a:gdLst/>
            <a:ahLst/>
            <a:cxnLst/>
            <a:rect l="l" t="t" r="r" b="b"/>
            <a:pathLst>
              <a:path h="135315">
                <a:moveTo>
                  <a:pt x="0" y="0"/>
                </a:moveTo>
                <a:lnTo>
                  <a:pt x="0" y="135315"/>
                </a:lnTo>
              </a:path>
            </a:pathLst>
          </a:custGeom>
          <a:ln w="9927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94736" y="4947403"/>
            <a:ext cx="126771" cy="0"/>
          </a:xfrm>
          <a:custGeom>
            <a:avLst/>
            <a:gdLst/>
            <a:ahLst/>
            <a:cxnLst/>
            <a:rect l="l" t="t" r="r" b="b"/>
            <a:pathLst>
              <a:path w="126771">
                <a:moveTo>
                  <a:pt x="0" y="0"/>
                </a:moveTo>
                <a:lnTo>
                  <a:pt x="126771" y="0"/>
                </a:lnTo>
              </a:path>
            </a:pathLst>
          </a:custGeom>
          <a:ln w="9611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02986" y="4824598"/>
            <a:ext cx="118423" cy="118629"/>
          </a:xfrm>
          <a:custGeom>
            <a:avLst/>
            <a:gdLst/>
            <a:ahLst/>
            <a:cxnLst/>
            <a:rect l="l" t="t" r="r" b="b"/>
            <a:pathLst>
              <a:path w="118423" h="118629">
                <a:moveTo>
                  <a:pt x="0" y="118629"/>
                </a:moveTo>
                <a:lnTo>
                  <a:pt x="118423" y="118629"/>
                </a:lnTo>
                <a:lnTo>
                  <a:pt x="118423" y="0"/>
                </a:lnTo>
                <a:lnTo>
                  <a:pt x="0" y="0"/>
                </a:lnTo>
                <a:lnTo>
                  <a:pt x="0" y="11862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66450" y="4911419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62389" y="4907242"/>
            <a:ext cx="12677" cy="0"/>
          </a:xfrm>
          <a:custGeom>
            <a:avLst/>
            <a:gdLst/>
            <a:ahLst/>
            <a:cxnLst/>
            <a:rect l="l" t="t" r="r" b="b"/>
            <a:pathLst>
              <a:path w="12677">
                <a:moveTo>
                  <a:pt x="0" y="0"/>
                </a:moveTo>
                <a:lnTo>
                  <a:pt x="12677" y="0"/>
                </a:lnTo>
              </a:path>
            </a:pathLst>
          </a:custGeom>
          <a:ln w="528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58073" y="4903073"/>
            <a:ext cx="21025" cy="0"/>
          </a:xfrm>
          <a:custGeom>
            <a:avLst/>
            <a:gdLst/>
            <a:ahLst/>
            <a:cxnLst/>
            <a:rect l="l" t="t" r="r" b="b"/>
            <a:pathLst>
              <a:path w="21025">
                <a:moveTo>
                  <a:pt x="0" y="0"/>
                </a:moveTo>
                <a:lnTo>
                  <a:pt x="21025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53758" y="4898742"/>
            <a:ext cx="29683" cy="0"/>
          </a:xfrm>
          <a:custGeom>
            <a:avLst/>
            <a:gdLst/>
            <a:ahLst/>
            <a:cxnLst/>
            <a:rect l="l" t="t" r="r" b="b"/>
            <a:pathLst>
              <a:path w="29683">
                <a:moveTo>
                  <a:pt x="0" y="0"/>
                </a:moveTo>
                <a:lnTo>
                  <a:pt x="29683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49696" y="4894424"/>
            <a:ext cx="38031" cy="0"/>
          </a:xfrm>
          <a:custGeom>
            <a:avLst/>
            <a:gdLst/>
            <a:ahLst/>
            <a:cxnLst/>
            <a:rect l="l" t="t" r="r" b="b"/>
            <a:pathLst>
              <a:path w="38031">
                <a:moveTo>
                  <a:pt x="0" y="0"/>
                </a:moveTo>
                <a:lnTo>
                  <a:pt x="38031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45380" y="4890247"/>
            <a:ext cx="46379" cy="0"/>
          </a:xfrm>
          <a:custGeom>
            <a:avLst/>
            <a:gdLst/>
            <a:ahLst/>
            <a:cxnLst/>
            <a:rect l="l" t="t" r="r" b="b"/>
            <a:pathLst>
              <a:path w="46379">
                <a:moveTo>
                  <a:pt x="0" y="0"/>
                </a:moveTo>
                <a:lnTo>
                  <a:pt x="46379" y="0"/>
                </a:lnTo>
              </a:path>
            </a:pathLst>
          </a:custGeom>
          <a:ln w="528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41065" y="4886078"/>
            <a:ext cx="55037" cy="0"/>
          </a:xfrm>
          <a:custGeom>
            <a:avLst/>
            <a:gdLst/>
            <a:ahLst/>
            <a:cxnLst/>
            <a:rect l="l" t="t" r="r" b="b"/>
            <a:pathLst>
              <a:path w="55037">
                <a:moveTo>
                  <a:pt x="0" y="0"/>
                </a:moveTo>
                <a:lnTo>
                  <a:pt x="55037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36749" y="4881760"/>
            <a:ext cx="63694" cy="0"/>
          </a:xfrm>
          <a:custGeom>
            <a:avLst/>
            <a:gdLst/>
            <a:ahLst/>
            <a:cxnLst/>
            <a:rect l="l" t="t" r="r" b="b"/>
            <a:pathLst>
              <a:path w="63694">
                <a:moveTo>
                  <a:pt x="0" y="0"/>
                </a:moveTo>
                <a:lnTo>
                  <a:pt x="63694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32688" y="4877583"/>
            <a:ext cx="71734" cy="0"/>
          </a:xfrm>
          <a:custGeom>
            <a:avLst/>
            <a:gdLst/>
            <a:ahLst/>
            <a:cxnLst/>
            <a:rect l="l" t="t" r="r" b="b"/>
            <a:pathLst>
              <a:path w="71734">
                <a:moveTo>
                  <a:pt x="0" y="0"/>
                </a:moveTo>
                <a:lnTo>
                  <a:pt x="71734" y="0"/>
                </a:lnTo>
              </a:path>
            </a:pathLst>
          </a:custGeom>
          <a:ln w="528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8073" y="4903073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53758" y="4898742"/>
            <a:ext cx="12677" cy="0"/>
          </a:xfrm>
          <a:custGeom>
            <a:avLst/>
            <a:gdLst/>
            <a:ahLst/>
            <a:cxnLst/>
            <a:rect l="l" t="t" r="r" b="b"/>
            <a:pathLst>
              <a:path w="12677">
                <a:moveTo>
                  <a:pt x="0" y="0"/>
                </a:moveTo>
                <a:lnTo>
                  <a:pt x="12677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49696" y="4894424"/>
            <a:ext cx="21025" cy="0"/>
          </a:xfrm>
          <a:custGeom>
            <a:avLst/>
            <a:gdLst/>
            <a:ahLst/>
            <a:cxnLst/>
            <a:rect l="l" t="t" r="r" b="b"/>
            <a:pathLst>
              <a:path w="21025">
                <a:moveTo>
                  <a:pt x="0" y="0"/>
                </a:moveTo>
                <a:lnTo>
                  <a:pt x="21025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45380" y="4890247"/>
            <a:ext cx="29683" cy="0"/>
          </a:xfrm>
          <a:custGeom>
            <a:avLst/>
            <a:gdLst/>
            <a:ahLst/>
            <a:cxnLst/>
            <a:rect l="l" t="t" r="r" b="b"/>
            <a:pathLst>
              <a:path w="29683">
                <a:moveTo>
                  <a:pt x="0" y="0"/>
                </a:moveTo>
                <a:lnTo>
                  <a:pt x="29683" y="0"/>
                </a:lnTo>
              </a:path>
            </a:pathLst>
          </a:custGeom>
          <a:ln w="5286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41065" y="4886078"/>
            <a:ext cx="38031" cy="0"/>
          </a:xfrm>
          <a:custGeom>
            <a:avLst/>
            <a:gdLst/>
            <a:ahLst/>
            <a:cxnLst/>
            <a:rect l="l" t="t" r="r" b="b"/>
            <a:pathLst>
              <a:path w="38031">
                <a:moveTo>
                  <a:pt x="0" y="0"/>
                </a:moveTo>
                <a:lnTo>
                  <a:pt x="38031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36749" y="4881760"/>
            <a:ext cx="46689" cy="0"/>
          </a:xfrm>
          <a:custGeom>
            <a:avLst/>
            <a:gdLst/>
            <a:ahLst/>
            <a:cxnLst/>
            <a:rect l="l" t="t" r="r" b="b"/>
            <a:pathLst>
              <a:path w="46689">
                <a:moveTo>
                  <a:pt x="0" y="0"/>
                </a:moveTo>
                <a:lnTo>
                  <a:pt x="46689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32688" y="4877583"/>
            <a:ext cx="55037" cy="0"/>
          </a:xfrm>
          <a:custGeom>
            <a:avLst/>
            <a:gdLst/>
            <a:ahLst/>
            <a:cxnLst/>
            <a:rect l="l" t="t" r="r" b="b"/>
            <a:pathLst>
              <a:path w="55037">
                <a:moveTo>
                  <a:pt x="0" y="0"/>
                </a:moveTo>
                <a:lnTo>
                  <a:pt x="55037" y="0"/>
                </a:lnTo>
              </a:path>
            </a:pathLst>
          </a:custGeom>
          <a:ln w="5286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28372" y="4873414"/>
            <a:ext cx="63386" cy="0"/>
          </a:xfrm>
          <a:custGeom>
            <a:avLst/>
            <a:gdLst/>
            <a:ahLst/>
            <a:cxnLst/>
            <a:rect l="l" t="t" r="r" b="b"/>
            <a:pathLst>
              <a:path w="63386">
                <a:moveTo>
                  <a:pt x="0" y="0"/>
                </a:moveTo>
                <a:lnTo>
                  <a:pt x="63386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24056" y="4869083"/>
            <a:ext cx="72042" cy="0"/>
          </a:xfrm>
          <a:custGeom>
            <a:avLst/>
            <a:gdLst/>
            <a:ahLst/>
            <a:cxnLst/>
            <a:rect l="l" t="t" r="r" b="b"/>
            <a:pathLst>
              <a:path w="72042">
                <a:moveTo>
                  <a:pt x="0" y="0"/>
                </a:moveTo>
                <a:lnTo>
                  <a:pt x="72042" y="0"/>
                </a:lnTo>
              </a:path>
            </a:pathLst>
          </a:custGeom>
          <a:ln w="5595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68737" y="4964245"/>
            <a:ext cx="0" cy="160947"/>
          </a:xfrm>
          <a:custGeom>
            <a:avLst/>
            <a:gdLst/>
            <a:ahLst/>
            <a:cxnLst/>
            <a:rect l="l" t="t" r="r" b="b"/>
            <a:pathLst>
              <a:path h="160947">
                <a:moveTo>
                  <a:pt x="0" y="0"/>
                </a:moveTo>
                <a:lnTo>
                  <a:pt x="0" y="160947"/>
                </a:lnTo>
              </a:path>
            </a:pathLst>
          </a:custGeom>
          <a:ln w="13947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05629" y="5118860"/>
            <a:ext cx="156768" cy="0"/>
          </a:xfrm>
          <a:custGeom>
            <a:avLst/>
            <a:gdLst/>
            <a:ahLst/>
            <a:cxnLst/>
            <a:rect l="l" t="t" r="r" b="b"/>
            <a:pathLst>
              <a:path w="156768">
                <a:moveTo>
                  <a:pt x="0" y="0"/>
                </a:moveTo>
                <a:lnTo>
                  <a:pt x="156768" y="0"/>
                </a:lnTo>
              </a:path>
            </a:pathLst>
          </a:custGeom>
          <a:ln w="13936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11968" y="4964243"/>
            <a:ext cx="0" cy="148283"/>
          </a:xfrm>
          <a:custGeom>
            <a:avLst/>
            <a:gdLst/>
            <a:ahLst/>
            <a:cxnLst/>
            <a:rect l="l" t="t" r="r" b="b"/>
            <a:pathLst>
              <a:path h="148283">
                <a:moveTo>
                  <a:pt x="0" y="0"/>
                </a:moveTo>
                <a:lnTo>
                  <a:pt x="0" y="148283"/>
                </a:lnTo>
              </a:path>
            </a:pathLst>
          </a:custGeom>
          <a:ln w="13947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18310" y="4970569"/>
            <a:ext cx="144088" cy="0"/>
          </a:xfrm>
          <a:custGeom>
            <a:avLst/>
            <a:gdLst/>
            <a:ahLst/>
            <a:cxnLst/>
            <a:rect l="l" t="t" r="r" b="b"/>
            <a:pathLst>
              <a:path w="144088">
                <a:moveTo>
                  <a:pt x="0" y="0"/>
                </a:moveTo>
                <a:lnTo>
                  <a:pt x="144088" y="0"/>
                </a:lnTo>
              </a:path>
            </a:pathLst>
          </a:custGeom>
          <a:ln w="1393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8058" y="4976907"/>
            <a:ext cx="0" cy="135619"/>
          </a:xfrm>
          <a:custGeom>
            <a:avLst/>
            <a:gdLst/>
            <a:ahLst/>
            <a:cxnLst/>
            <a:rect l="l" t="t" r="r" b="b"/>
            <a:pathLst>
              <a:path h="135619">
                <a:moveTo>
                  <a:pt x="0" y="0"/>
                </a:moveTo>
                <a:lnTo>
                  <a:pt x="0" y="135619"/>
                </a:lnTo>
              </a:path>
            </a:pathLst>
          </a:custGeom>
          <a:ln w="9927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18310" y="5108356"/>
            <a:ext cx="135432" cy="0"/>
          </a:xfrm>
          <a:custGeom>
            <a:avLst/>
            <a:gdLst/>
            <a:ahLst/>
            <a:cxnLst/>
            <a:rect l="l" t="t" r="r" b="b"/>
            <a:pathLst>
              <a:path w="135432">
                <a:moveTo>
                  <a:pt x="0" y="0"/>
                </a:moveTo>
                <a:lnTo>
                  <a:pt x="135432" y="0"/>
                </a:lnTo>
              </a:path>
            </a:pathLst>
          </a:custGeom>
          <a:ln w="9611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26649" y="4985556"/>
            <a:ext cx="127080" cy="118629"/>
          </a:xfrm>
          <a:custGeom>
            <a:avLst/>
            <a:gdLst/>
            <a:ahLst/>
            <a:cxnLst/>
            <a:rect l="l" t="t" r="r" b="b"/>
            <a:pathLst>
              <a:path w="127080" h="118629">
                <a:moveTo>
                  <a:pt x="0" y="118629"/>
                </a:moveTo>
                <a:lnTo>
                  <a:pt x="127080" y="118629"/>
                </a:lnTo>
                <a:lnTo>
                  <a:pt x="127080" y="0"/>
                </a:lnTo>
                <a:lnTo>
                  <a:pt x="0" y="0"/>
                </a:lnTo>
                <a:lnTo>
                  <a:pt x="0" y="11862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75066" y="4964245"/>
            <a:ext cx="2137465" cy="160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99288" y="4964245"/>
            <a:ext cx="0" cy="160947"/>
          </a:xfrm>
          <a:custGeom>
            <a:avLst/>
            <a:gdLst/>
            <a:ahLst/>
            <a:cxnLst/>
            <a:rect l="l" t="t" r="r" b="b"/>
            <a:pathLst>
              <a:path h="160947">
                <a:moveTo>
                  <a:pt x="0" y="0"/>
                </a:moveTo>
                <a:lnTo>
                  <a:pt x="0" y="160947"/>
                </a:lnTo>
              </a:path>
            </a:pathLst>
          </a:custGeom>
          <a:ln w="13947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36187" y="5118860"/>
            <a:ext cx="156768" cy="0"/>
          </a:xfrm>
          <a:custGeom>
            <a:avLst/>
            <a:gdLst/>
            <a:ahLst/>
            <a:cxnLst/>
            <a:rect l="l" t="t" r="r" b="b"/>
            <a:pathLst>
              <a:path w="156768">
                <a:moveTo>
                  <a:pt x="0" y="0"/>
                </a:moveTo>
                <a:lnTo>
                  <a:pt x="156768" y="0"/>
                </a:lnTo>
              </a:path>
            </a:pathLst>
          </a:custGeom>
          <a:ln w="13936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42680" y="4964243"/>
            <a:ext cx="0" cy="148283"/>
          </a:xfrm>
          <a:custGeom>
            <a:avLst/>
            <a:gdLst/>
            <a:ahLst/>
            <a:cxnLst/>
            <a:rect l="l" t="t" r="r" b="b"/>
            <a:pathLst>
              <a:path h="148283">
                <a:moveTo>
                  <a:pt x="0" y="0"/>
                </a:moveTo>
                <a:lnTo>
                  <a:pt x="0" y="148283"/>
                </a:lnTo>
              </a:path>
            </a:pathLst>
          </a:custGeom>
          <a:ln w="14255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49173" y="4970569"/>
            <a:ext cx="143783" cy="0"/>
          </a:xfrm>
          <a:custGeom>
            <a:avLst/>
            <a:gdLst/>
            <a:ahLst/>
            <a:cxnLst/>
            <a:rect l="l" t="t" r="r" b="b"/>
            <a:pathLst>
              <a:path w="143783">
                <a:moveTo>
                  <a:pt x="0" y="0"/>
                </a:moveTo>
                <a:lnTo>
                  <a:pt x="143783" y="0"/>
                </a:lnTo>
              </a:path>
            </a:pathLst>
          </a:custGeom>
          <a:ln w="1393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88772" y="4976907"/>
            <a:ext cx="0" cy="135619"/>
          </a:xfrm>
          <a:custGeom>
            <a:avLst/>
            <a:gdLst/>
            <a:ahLst/>
            <a:cxnLst/>
            <a:rect l="l" t="t" r="r" b="b"/>
            <a:pathLst>
              <a:path h="135619">
                <a:moveTo>
                  <a:pt x="0" y="0"/>
                </a:moveTo>
                <a:lnTo>
                  <a:pt x="0" y="135619"/>
                </a:lnTo>
              </a:path>
            </a:pathLst>
          </a:custGeom>
          <a:ln w="9618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49173" y="5108356"/>
            <a:ext cx="135432" cy="0"/>
          </a:xfrm>
          <a:custGeom>
            <a:avLst/>
            <a:gdLst/>
            <a:ahLst/>
            <a:cxnLst/>
            <a:rect l="l" t="t" r="r" b="b"/>
            <a:pathLst>
              <a:path w="135432">
                <a:moveTo>
                  <a:pt x="0" y="0"/>
                </a:moveTo>
                <a:lnTo>
                  <a:pt x="135432" y="0"/>
                </a:lnTo>
              </a:path>
            </a:pathLst>
          </a:custGeom>
          <a:ln w="9611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57522" y="4985556"/>
            <a:ext cx="127080" cy="118629"/>
          </a:xfrm>
          <a:custGeom>
            <a:avLst/>
            <a:gdLst/>
            <a:ahLst/>
            <a:cxnLst/>
            <a:rect l="l" t="t" r="r" b="b"/>
            <a:pathLst>
              <a:path w="127080" h="118629">
                <a:moveTo>
                  <a:pt x="0" y="118629"/>
                </a:moveTo>
                <a:lnTo>
                  <a:pt x="127080" y="118629"/>
                </a:lnTo>
                <a:lnTo>
                  <a:pt x="127080" y="0"/>
                </a:lnTo>
                <a:lnTo>
                  <a:pt x="0" y="0"/>
                </a:lnTo>
                <a:lnTo>
                  <a:pt x="0" y="11862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2560" y="5055375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16888" y="5055375"/>
            <a:ext cx="4019" cy="0"/>
          </a:xfrm>
          <a:custGeom>
            <a:avLst/>
            <a:gdLst/>
            <a:ahLst/>
            <a:cxnLst/>
            <a:rect l="l" t="t" r="r" b="b"/>
            <a:pathLst>
              <a:path w="4019">
                <a:moveTo>
                  <a:pt x="0" y="0"/>
                </a:moveTo>
                <a:lnTo>
                  <a:pt x="4019" y="0"/>
                </a:lnTo>
              </a:path>
            </a:pathLst>
          </a:custGeom>
          <a:ln w="142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0908" y="5055375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222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25236" y="5039910"/>
            <a:ext cx="4328" cy="30928"/>
          </a:xfrm>
          <a:custGeom>
            <a:avLst/>
            <a:gdLst/>
            <a:ahLst/>
            <a:cxnLst/>
            <a:rect l="l" t="t" r="r" b="b"/>
            <a:pathLst>
              <a:path w="4328" h="30928">
                <a:moveTo>
                  <a:pt x="0" y="30928"/>
                </a:moveTo>
                <a:lnTo>
                  <a:pt x="4328" y="30928"/>
                </a:lnTo>
                <a:lnTo>
                  <a:pt x="4328" y="0"/>
                </a:lnTo>
                <a:lnTo>
                  <a:pt x="0" y="0"/>
                </a:lnTo>
                <a:lnTo>
                  <a:pt x="0" y="30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29565" y="5035585"/>
            <a:ext cx="4019" cy="39577"/>
          </a:xfrm>
          <a:custGeom>
            <a:avLst/>
            <a:gdLst/>
            <a:ahLst/>
            <a:cxnLst/>
            <a:rect l="l" t="t" r="r" b="b"/>
            <a:pathLst>
              <a:path w="4019" h="39577">
                <a:moveTo>
                  <a:pt x="0" y="39577"/>
                </a:moveTo>
                <a:lnTo>
                  <a:pt x="4019" y="39577"/>
                </a:lnTo>
                <a:lnTo>
                  <a:pt x="4019" y="0"/>
                </a:lnTo>
                <a:lnTo>
                  <a:pt x="0" y="0"/>
                </a:lnTo>
                <a:lnTo>
                  <a:pt x="0" y="395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33585" y="5031571"/>
            <a:ext cx="4328" cy="47609"/>
          </a:xfrm>
          <a:custGeom>
            <a:avLst/>
            <a:gdLst/>
            <a:ahLst/>
            <a:cxnLst/>
            <a:rect l="l" t="t" r="r" b="b"/>
            <a:pathLst>
              <a:path w="4328" h="47609">
                <a:moveTo>
                  <a:pt x="0" y="47609"/>
                </a:moveTo>
                <a:lnTo>
                  <a:pt x="4328" y="47609"/>
                </a:lnTo>
                <a:lnTo>
                  <a:pt x="4328" y="0"/>
                </a:lnTo>
                <a:lnTo>
                  <a:pt x="0" y="0"/>
                </a:lnTo>
                <a:lnTo>
                  <a:pt x="0" y="47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0078" y="5027880"/>
            <a:ext cx="0" cy="54990"/>
          </a:xfrm>
          <a:custGeom>
            <a:avLst/>
            <a:gdLst/>
            <a:ahLst/>
            <a:cxnLst/>
            <a:rect l="l" t="t" r="r" b="b"/>
            <a:pathLst>
              <a:path h="54990">
                <a:moveTo>
                  <a:pt x="0" y="0"/>
                </a:moveTo>
                <a:lnTo>
                  <a:pt x="0" y="54990"/>
                </a:lnTo>
              </a:path>
            </a:pathLst>
          </a:custGeom>
          <a:ln w="559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44251" y="5023555"/>
            <a:ext cx="0" cy="63639"/>
          </a:xfrm>
          <a:custGeom>
            <a:avLst/>
            <a:gdLst/>
            <a:ahLst/>
            <a:cxnLst/>
            <a:rect l="l" t="t" r="r" b="b"/>
            <a:pathLst>
              <a:path h="63639">
                <a:moveTo>
                  <a:pt x="0" y="0"/>
                </a:moveTo>
                <a:lnTo>
                  <a:pt x="0" y="63639"/>
                </a:lnTo>
              </a:path>
            </a:pathLst>
          </a:custGeom>
          <a:ln w="52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48430" y="5019538"/>
            <a:ext cx="0" cy="71672"/>
          </a:xfrm>
          <a:custGeom>
            <a:avLst/>
            <a:gdLst/>
            <a:ahLst/>
            <a:cxnLst/>
            <a:rect l="l" t="t" r="r" b="b"/>
            <a:pathLst>
              <a:path h="71672">
                <a:moveTo>
                  <a:pt x="0" y="0"/>
                </a:moveTo>
                <a:lnTo>
                  <a:pt x="0" y="71672"/>
                </a:lnTo>
              </a:path>
            </a:pathLst>
          </a:custGeom>
          <a:ln w="559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03902" y="5046879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5286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08230" y="5046879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13936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12560" y="5046880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22586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16888" y="5031570"/>
            <a:ext cx="4019" cy="30928"/>
          </a:xfrm>
          <a:custGeom>
            <a:avLst/>
            <a:gdLst/>
            <a:ahLst/>
            <a:cxnLst/>
            <a:rect l="l" t="t" r="r" b="b"/>
            <a:pathLst>
              <a:path w="4019" h="30928">
                <a:moveTo>
                  <a:pt x="0" y="30928"/>
                </a:moveTo>
                <a:lnTo>
                  <a:pt x="4019" y="30928"/>
                </a:lnTo>
                <a:lnTo>
                  <a:pt x="4019" y="0"/>
                </a:lnTo>
                <a:lnTo>
                  <a:pt x="0" y="0"/>
                </a:lnTo>
                <a:lnTo>
                  <a:pt x="0" y="30928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20908" y="5027245"/>
            <a:ext cx="4328" cy="39268"/>
          </a:xfrm>
          <a:custGeom>
            <a:avLst/>
            <a:gdLst/>
            <a:ahLst/>
            <a:cxnLst/>
            <a:rect l="l" t="t" r="r" b="b"/>
            <a:pathLst>
              <a:path w="4328" h="39268">
                <a:moveTo>
                  <a:pt x="0" y="39268"/>
                </a:moveTo>
                <a:lnTo>
                  <a:pt x="4328" y="39268"/>
                </a:lnTo>
                <a:lnTo>
                  <a:pt x="4328" y="0"/>
                </a:lnTo>
                <a:lnTo>
                  <a:pt x="0" y="0"/>
                </a:lnTo>
                <a:lnTo>
                  <a:pt x="0" y="39268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25236" y="5022920"/>
            <a:ext cx="4328" cy="47918"/>
          </a:xfrm>
          <a:custGeom>
            <a:avLst/>
            <a:gdLst/>
            <a:ahLst/>
            <a:cxnLst/>
            <a:rect l="l" t="t" r="r" b="b"/>
            <a:pathLst>
              <a:path w="4328" h="47918">
                <a:moveTo>
                  <a:pt x="0" y="47918"/>
                </a:moveTo>
                <a:lnTo>
                  <a:pt x="4328" y="47918"/>
                </a:lnTo>
                <a:lnTo>
                  <a:pt x="4328" y="0"/>
                </a:lnTo>
                <a:lnTo>
                  <a:pt x="0" y="0"/>
                </a:lnTo>
                <a:lnTo>
                  <a:pt x="0" y="47918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31575" y="5019538"/>
            <a:ext cx="0" cy="54990"/>
          </a:xfrm>
          <a:custGeom>
            <a:avLst/>
            <a:gdLst/>
            <a:ahLst/>
            <a:cxnLst/>
            <a:rect l="l" t="t" r="r" b="b"/>
            <a:pathLst>
              <a:path h="54990">
                <a:moveTo>
                  <a:pt x="0" y="0"/>
                </a:moveTo>
                <a:lnTo>
                  <a:pt x="0" y="54990"/>
                </a:lnTo>
              </a:path>
            </a:pathLst>
          </a:custGeom>
          <a:ln w="5289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35750" y="5015215"/>
            <a:ext cx="0" cy="63330"/>
          </a:xfrm>
          <a:custGeom>
            <a:avLst/>
            <a:gdLst/>
            <a:ahLst/>
            <a:cxnLst/>
            <a:rect l="l" t="t" r="r" b="b"/>
            <a:pathLst>
              <a:path h="63330">
                <a:moveTo>
                  <a:pt x="0" y="0"/>
                </a:moveTo>
                <a:lnTo>
                  <a:pt x="0" y="63330"/>
                </a:lnTo>
              </a:path>
            </a:pathLst>
          </a:custGeom>
          <a:ln w="5598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40078" y="5010888"/>
            <a:ext cx="0" cy="71981"/>
          </a:xfrm>
          <a:custGeom>
            <a:avLst/>
            <a:gdLst/>
            <a:ahLst/>
            <a:cxnLst/>
            <a:rect l="l" t="t" r="r" b="b"/>
            <a:pathLst>
              <a:path h="71981">
                <a:moveTo>
                  <a:pt x="0" y="0"/>
                </a:moveTo>
                <a:lnTo>
                  <a:pt x="0" y="71981"/>
                </a:lnTo>
              </a:path>
            </a:pathLst>
          </a:custGeom>
          <a:ln w="5598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5308" y="4964245"/>
            <a:ext cx="0" cy="160947"/>
          </a:xfrm>
          <a:custGeom>
            <a:avLst/>
            <a:gdLst/>
            <a:ahLst/>
            <a:cxnLst/>
            <a:rect l="l" t="t" r="r" b="b"/>
            <a:pathLst>
              <a:path h="160947">
                <a:moveTo>
                  <a:pt x="0" y="0"/>
                </a:moveTo>
                <a:lnTo>
                  <a:pt x="0" y="160947"/>
                </a:lnTo>
              </a:path>
            </a:pathLst>
          </a:custGeom>
          <a:ln w="13947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12595" y="5118860"/>
            <a:ext cx="156451" cy="0"/>
          </a:xfrm>
          <a:custGeom>
            <a:avLst/>
            <a:gdLst/>
            <a:ahLst/>
            <a:cxnLst/>
            <a:rect l="l" t="t" r="r" b="b"/>
            <a:pathLst>
              <a:path w="156451">
                <a:moveTo>
                  <a:pt x="0" y="0"/>
                </a:moveTo>
                <a:lnTo>
                  <a:pt x="156451" y="0"/>
                </a:lnTo>
              </a:path>
            </a:pathLst>
          </a:custGeom>
          <a:ln w="13936">
            <a:solidFill>
              <a:srgbClr val="69696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18933" y="4964243"/>
            <a:ext cx="0" cy="148283"/>
          </a:xfrm>
          <a:custGeom>
            <a:avLst/>
            <a:gdLst/>
            <a:ahLst/>
            <a:cxnLst/>
            <a:rect l="l" t="t" r="r" b="b"/>
            <a:pathLst>
              <a:path h="148283">
                <a:moveTo>
                  <a:pt x="0" y="0"/>
                </a:moveTo>
                <a:lnTo>
                  <a:pt x="0" y="148283"/>
                </a:lnTo>
              </a:path>
            </a:pathLst>
          </a:custGeom>
          <a:ln w="13947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25287" y="4970569"/>
            <a:ext cx="143783" cy="0"/>
          </a:xfrm>
          <a:custGeom>
            <a:avLst/>
            <a:gdLst/>
            <a:ahLst/>
            <a:cxnLst/>
            <a:rect l="l" t="t" r="r" b="b"/>
            <a:pathLst>
              <a:path w="143783">
                <a:moveTo>
                  <a:pt x="0" y="0"/>
                </a:moveTo>
                <a:lnTo>
                  <a:pt x="143783" y="0"/>
                </a:lnTo>
              </a:path>
            </a:pathLst>
          </a:custGeom>
          <a:ln w="13936">
            <a:solidFill>
              <a:srgbClr val="E2E2E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64894" y="4976907"/>
            <a:ext cx="0" cy="135619"/>
          </a:xfrm>
          <a:custGeom>
            <a:avLst/>
            <a:gdLst/>
            <a:ahLst/>
            <a:cxnLst/>
            <a:rect l="l" t="t" r="r" b="b"/>
            <a:pathLst>
              <a:path h="135619">
                <a:moveTo>
                  <a:pt x="0" y="0"/>
                </a:moveTo>
                <a:lnTo>
                  <a:pt x="0" y="135619"/>
                </a:lnTo>
              </a:path>
            </a:pathLst>
          </a:custGeom>
          <a:ln w="9618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25287" y="5108356"/>
            <a:ext cx="135432" cy="0"/>
          </a:xfrm>
          <a:custGeom>
            <a:avLst/>
            <a:gdLst/>
            <a:ahLst/>
            <a:cxnLst/>
            <a:rect l="l" t="t" r="r" b="b"/>
            <a:pathLst>
              <a:path w="135432">
                <a:moveTo>
                  <a:pt x="0" y="0"/>
                </a:moveTo>
                <a:lnTo>
                  <a:pt x="135432" y="0"/>
                </a:lnTo>
              </a:path>
            </a:pathLst>
          </a:custGeom>
          <a:ln w="9611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33538" y="4985556"/>
            <a:ext cx="127080" cy="118629"/>
          </a:xfrm>
          <a:custGeom>
            <a:avLst/>
            <a:gdLst/>
            <a:ahLst/>
            <a:cxnLst/>
            <a:rect l="l" t="t" r="r" b="b"/>
            <a:pathLst>
              <a:path w="127080" h="118629">
                <a:moveTo>
                  <a:pt x="0" y="118629"/>
                </a:moveTo>
                <a:lnTo>
                  <a:pt x="127080" y="118629"/>
                </a:lnTo>
                <a:lnTo>
                  <a:pt x="127080" y="0"/>
                </a:lnTo>
                <a:lnTo>
                  <a:pt x="0" y="0"/>
                </a:lnTo>
                <a:lnTo>
                  <a:pt x="0" y="11862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22641" y="5055375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559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18326" y="5055375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1424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14010" y="5055375"/>
            <a:ext cx="4328" cy="0"/>
          </a:xfrm>
          <a:custGeom>
            <a:avLst/>
            <a:gdLst/>
            <a:ahLst/>
            <a:cxnLst/>
            <a:rect l="l" t="t" r="r" b="b"/>
            <a:pathLst>
              <a:path w="4328">
                <a:moveTo>
                  <a:pt x="0" y="0"/>
                </a:moveTo>
                <a:lnTo>
                  <a:pt x="4328" y="0"/>
                </a:lnTo>
              </a:path>
            </a:pathLst>
          </a:custGeom>
          <a:ln w="22277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09948" y="5039910"/>
            <a:ext cx="4019" cy="30928"/>
          </a:xfrm>
          <a:custGeom>
            <a:avLst/>
            <a:gdLst/>
            <a:ahLst/>
            <a:cxnLst/>
            <a:rect l="l" t="t" r="r" b="b"/>
            <a:pathLst>
              <a:path w="4019" h="30928">
                <a:moveTo>
                  <a:pt x="0" y="30928"/>
                </a:moveTo>
                <a:lnTo>
                  <a:pt x="4019" y="30928"/>
                </a:lnTo>
                <a:lnTo>
                  <a:pt x="4019" y="0"/>
                </a:lnTo>
                <a:lnTo>
                  <a:pt x="0" y="0"/>
                </a:lnTo>
                <a:lnTo>
                  <a:pt x="0" y="30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05633" y="5035585"/>
            <a:ext cx="4328" cy="39577"/>
          </a:xfrm>
          <a:custGeom>
            <a:avLst/>
            <a:gdLst/>
            <a:ahLst/>
            <a:cxnLst/>
            <a:rect l="l" t="t" r="r" b="b"/>
            <a:pathLst>
              <a:path w="4328" h="39577">
                <a:moveTo>
                  <a:pt x="0" y="39577"/>
                </a:moveTo>
                <a:lnTo>
                  <a:pt x="4328" y="39577"/>
                </a:lnTo>
                <a:lnTo>
                  <a:pt x="4328" y="0"/>
                </a:lnTo>
                <a:lnTo>
                  <a:pt x="0" y="0"/>
                </a:lnTo>
                <a:lnTo>
                  <a:pt x="0" y="395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01317" y="5031571"/>
            <a:ext cx="4328" cy="47609"/>
          </a:xfrm>
          <a:custGeom>
            <a:avLst/>
            <a:gdLst/>
            <a:ahLst/>
            <a:cxnLst/>
            <a:rect l="l" t="t" r="r" b="b"/>
            <a:pathLst>
              <a:path w="4328" h="47609">
                <a:moveTo>
                  <a:pt x="0" y="47609"/>
                </a:moveTo>
                <a:lnTo>
                  <a:pt x="4328" y="47609"/>
                </a:lnTo>
                <a:lnTo>
                  <a:pt x="4328" y="0"/>
                </a:lnTo>
                <a:lnTo>
                  <a:pt x="0" y="0"/>
                </a:lnTo>
                <a:lnTo>
                  <a:pt x="0" y="476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99265" y="5027880"/>
            <a:ext cx="0" cy="54990"/>
          </a:xfrm>
          <a:custGeom>
            <a:avLst/>
            <a:gdLst/>
            <a:ahLst/>
            <a:cxnLst/>
            <a:rect l="l" t="t" r="r" b="b"/>
            <a:pathLst>
              <a:path h="54990">
                <a:moveTo>
                  <a:pt x="0" y="0"/>
                </a:moveTo>
                <a:lnTo>
                  <a:pt x="0" y="54990"/>
                </a:lnTo>
              </a:path>
            </a:pathLst>
          </a:custGeom>
          <a:ln w="52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95104" y="5023555"/>
            <a:ext cx="0" cy="63639"/>
          </a:xfrm>
          <a:custGeom>
            <a:avLst/>
            <a:gdLst/>
            <a:ahLst/>
            <a:cxnLst/>
            <a:rect l="l" t="t" r="r" b="b"/>
            <a:pathLst>
              <a:path h="63639">
                <a:moveTo>
                  <a:pt x="0" y="0"/>
                </a:moveTo>
                <a:lnTo>
                  <a:pt x="0" y="63639"/>
                </a:lnTo>
              </a:path>
            </a:pathLst>
          </a:custGeom>
          <a:ln w="559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90789" y="5019538"/>
            <a:ext cx="0" cy="71672"/>
          </a:xfrm>
          <a:custGeom>
            <a:avLst/>
            <a:gdLst/>
            <a:ahLst/>
            <a:cxnLst/>
            <a:rect l="l" t="t" r="r" b="b"/>
            <a:pathLst>
              <a:path h="71672">
                <a:moveTo>
                  <a:pt x="0" y="0"/>
                </a:moveTo>
                <a:lnTo>
                  <a:pt x="0" y="71672"/>
                </a:lnTo>
              </a:path>
            </a:pathLst>
          </a:custGeom>
          <a:ln w="559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514010" y="5044236"/>
            <a:ext cx="4328" cy="5286"/>
          </a:xfrm>
          <a:custGeom>
            <a:avLst/>
            <a:gdLst/>
            <a:ahLst/>
            <a:cxnLst/>
            <a:rect l="l" t="t" r="r" b="b"/>
            <a:pathLst>
              <a:path w="4328" h="5286">
                <a:moveTo>
                  <a:pt x="0" y="5286"/>
                </a:moveTo>
                <a:lnTo>
                  <a:pt x="4328" y="5286"/>
                </a:lnTo>
                <a:lnTo>
                  <a:pt x="4328" y="0"/>
                </a:lnTo>
                <a:lnTo>
                  <a:pt x="0" y="0"/>
                </a:lnTo>
                <a:lnTo>
                  <a:pt x="0" y="5286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09948" y="5039910"/>
            <a:ext cx="4019" cy="13936"/>
          </a:xfrm>
          <a:custGeom>
            <a:avLst/>
            <a:gdLst/>
            <a:ahLst/>
            <a:cxnLst/>
            <a:rect l="l" t="t" r="r" b="b"/>
            <a:pathLst>
              <a:path w="4019" h="13936">
                <a:moveTo>
                  <a:pt x="0" y="13936"/>
                </a:moveTo>
                <a:lnTo>
                  <a:pt x="4019" y="13936"/>
                </a:lnTo>
                <a:lnTo>
                  <a:pt x="4019" y="0"/>
                </a:lnTo>
                <a:lnTo>
                  <a:pt x="0" y="0"/>
                </a:lnTo>
                <a:lnTo>
                  <a:pt x="0" y="13936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05633" y="5035587"/>
            <a:ext cx="4328" cy="22586"/>
          </a:xfrm>
          <a:custGeom>
            <a:avLst/>
            <a:gdLst/>
            <a:ahLst/>
            <a:cxnLst/>
            <a:rect l="l" t="t" r="r" b="b"/>
            <a:pathLst>
              <a:path w="4328" h="22586">
                <a:moveTo>
                  <a:pt x="0" y="22586"/>
                </a:moveTo>
                <a:lnTo>
                  <a:pt x="4328" y="22586"/>
                </a:lnTo>
                <a:lnTo>
                  <a:pt x="4328" y="0"/>
                </a:lnTo>
                <a:lnTo>
                  <a:pt x="0" y="0"/>
                </a:lnTo>
                <a:lnTo>
                  <a:pt x="0" y="22586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01317" y="5031570"/>
            <a:ext cx="4328" cy="30928"/>
          </a:xfrm>
          <a:custGeom>
            <a:avLst/>
            <a:gdLst/>
            <a:ahLst/>
            <a:cxnLst/>
            <a:rect l="l" t="t" r="r" b="b"/>
            <a:pathLst>
              <a:path w="4328" h="30928">
                <a:moveTo>
                  <a:pt x="0" y="30928"/>
                </a:moveTo>
                <a:lnTo>
                  <a:pt x="4328" y="30928"/>
                </a:lnTo>
                <a:lnTo>
                  <a:pt x="4328" y="0"/>
                </a:lnTo>
                <a:lnTo>
                  <a:pt x="0" y="0"/>
                </a:lnTo>
                <a:lnTo>
                  <a:pt x="0" y="30928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97256" y="5027245"/>
            <a:ext cx="4019" cy="39268"/>
          </a:xfrm>
          <a:custGeom>
            <a:avLst/>
            <a:gdLst/>
            <a:ahLst/>
            <a:cxnLst/>
            <a:rect l="l" t="t" r="r" b="b"/>
            <a:pathLst>
              <a:path w="4019" h="39268">
                <a:moveTo>
                  <a:pt x="0" y="39268"/>
                </a:moveTo>
                <a:lnTo>
                  <a:pt x="4019" y="39268"/>
                </a:lnTo>
                <a:lnTo>
                  <a:pt x="4019" y="0"/>
                </a:lnTo>
                <a:lnTo>
                  <a:pt x="0" y="0"/>
                </a:lnTo>
                <a:lnTo>
                  <a:pt x="0" y="39268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492940" y="5022920"/>
            <a:ext cx="4328" cy="47918"/>
          </a:xfrm>
          <a:custGeom>
            <a:avLst/>
            <a:gdLst/>
            <a:ahLst/>
            <a:cxnLst/>
            <a:rect l="l" t="t" r="r" b="b"/>
            <a:pathLst>
              <a:path w="4328" h="47918">
                <a:moveTo>
                  <a:pt x="0" y="47918"/>
                </a:moveTo>
                <a:lnTo>
                  <a:pt x="4328" y="47918"/>
                </a:lnTo>
                <a:lnTo>
                  <a:pt x="4328" y="0"/>
                </a:lnTo>
                <a:lnTo>
                  <a:pt x="0" y="0"/>
                </a:lnTo>
                <a:lnTo>
                  <a:pt x="0" y="47918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490789" y="5019538"/>
            <a:ext cx="0" cy="54990"/>
          </a:xfrm>
          <a:custGeom>
            <a:avLst/>
            <a:gdLst/>
            <a:ahLst/>
            <a:cxnLst/>
            <a:rect l="l" t="t" r="r" b="b"/>
            <a:pathLst>
              <a:path h="54990">
                <a:moveTo>
                  <a:pt x="0" y="0"/>
                </a:moveTo>
                <a:lnTo>
                  <a:pt x="0" y="54990"/>
                </a:lnTo>
              </a:path>
            </a:pathLst>
          </a:custGeom>
          <a:ln w="5598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486573" y="5015215"/>
            <a:ext cx="0" cy="63330"/>
          </a:xfrm>
          <a:custGeom>
            <a:avLst/>
            <a:gdLst/>
            <a:ahLst/>
            <a:cxnLst/>
            <a:rect l="l" t="t" r="r" b="b"/>
            <a:pathLst>
              <a:path h="63330">
                <a:moveTo>
                  <a:pt x="0" y="0"/>
                </a:moveTo>
                <a:lnTo>
                  <a:pt x="0" y="63330"/>
                </a:lnTo>
              </a:path>
            </a:pathLst>
          </a:custGeom>
          <a:ln w="5289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82412" y="5010888"/>
            <a:ext cx="0" cy="71981"/>
          </a:xfrm>
          <a:custGeom>
            <a:avLst/>
            <a:gdLst/>
            <a:ahLst/>
            <a:cxnLst/>
            <a:rect l="l" t="t" r="r" b="b"/>
            <a:pathLst>
              <a:path h="71981">
                <a:moveTo>
                  <a:pt x="0" y="0"/>
                </a:moveTo>
                <a:lnTo>
                  <a:pt x="0" y="71981"/>
                </a:lnTo>
              </a:path>
            </a:pathLst>
          </a:custGeom>
          <a:ln w="5598">
            <a:solidFill>
              <a:srgbClr val="9F9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81663" y="4964245"/>
            <a:ext cx="161096" cy="160947"/>
          </a:xfrm>
          <a:custGeom>
            <a:avLst/>
            <a:gdLst/>
            <a:ahLst/>
            <a:cxnLst/>
            <a:rect l="l" t="t" r="r" b="b"/>
            <a:pathLst>
              <a:path w="161096" h="160947">
                <a:moveTo>
                  <a:pt x="0" y="160947"/>
                </a:moveTo>
                <a:lnTo>
                  <a:pt x="161096" y="160947"/>
                </a:lnTo>
                <a:lnTo>
                  <a:pt x="161096" y="0"/>
                </a:lnTo>
                <a:lnTo>
                  <a:pt x="0" y="0"/>
                </a:lnTo>
                <a:lnTo>
                  <a:pt x="0" y="160947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02004" y="920799"/>
            <a:ext cx="285099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9. </a:t>
            </a: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3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do t</a:t>
            </a:r>
            <a:r>
              <a:rPr sz="1200" spc="14" dirty="0">
                <a:latin typeface="Times New Roman"/>
                <a:cs typeface="Times New Roman"/>
              </a:rPr>
              <a:t>h</a:t>
            </a:r>
            <a:r>
              <a:rPr sz="1200" spc="1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wish to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a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US born </a:t>
            </a:r>
            <a:r>
              <a:rPr sz="1200" spc="9" dirty="0">
                <a:latin typeface="Times New Roman"/>
                <a:cs typeface="Times New Roman"/>
              </a:rPr>
              <a:t>b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-34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9748" y="1463597"/>
            <a:ext cx="200700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 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stu</a:t>
            </a:r>
            <a:r>
              <a:rPr sz="1200" spc="9" dirty="0">
                <a:latin typeface="Times New Roman"/>
                <a:cs typeface="Times New Roman"/>
              </a:rPr>
              <a:t>d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the </a:t>
            </a:r>
            <a:r>
              <a:rPr sz="1200" spc="-4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9748" y="2007665"/>
            <a:ext cx="16395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 th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 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in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he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39748" y="2550209"/>
            <a:ext cx="218965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o the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hi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d 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n 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ve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14" dirty="0">
                <a:latin typeface="Times New Roman"/>
                <a:cs typeface="Times New Roman"/>
              </a:rPr>
              <a:t>o</a:t>
            </a:r>
            <a:r>
              <a:rPr sz="1200" spc="0" dirty="0">
                <a:latin typeface="Times New Roman"/>
                <a:cs typeface="Times New Roman"/>
              </a:rPr>
              <a:t>re</a:t>
            </a:r>
            <a:r>
              <a:rPr sz="1200" spc="-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opt</a:t>
            </a:r>
            <a:r>
              <a:rPr sz="1200" spc="9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ons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2004" y="3114470"/>
            <a:ext cx="177769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rite</a:t>
            </a:r>
            <a:r>
              <a:rPr sz="1200" spc="-4" dirty="0">
                <a:latin typeface="Times New Roman"/>
                <a:cs typeface="Times New Roman"/>
              </a:rPr>
              <a:t> a</a:t>
            </a:r>
            <a:r>
              <a:rPr sz="1200" spc="0" dirty="0">
                <a:latin typeface="Times New Roman"/>
                <a:cs typeface="Times New Roman"/>
              </a:rPr>
              <a:t>ll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ppl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ca</a:t>
            </a:r>
            <a:r>
              <a:rPr sz="1200" spc="0" dirty="0">
                <a:latin typeface="Times New Roman"/>
                <a:cs typeface="Times New Roman"/>
              </a:rPr>
              <a:t>ble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r>
              <a:rPr sz="1200" spc="9" dirty="0">
                <a:latin typeface="Times New Roman"/>
                <a:cs typeface="Times New Roman"/>
              </a:rPr>
              <a:t>w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2004" y="3591482"/>
            <a:ext cx="26771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OK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4068494"/>
            <a:ext cx="40665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10. N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me other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ountri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ou know th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l</a:t>
            </a:r>
            <a:r>
              <a:rPr sz="1200" spc="0" dirty="0">
                <a:latin typeface="Times New Roman"/>
                <a:cs typeface="Times New Roman"/>
              </a:rPr>
              <a:t>ow m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te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ni</a:t>
            </a:r>
            <a:r>
              <a:rPr sz="1200" spc="1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touris</a:t>
            </a:r>
            <a:r>
              <a:rPr sz="1200" spc="4" dirty="0">
                <a:latin typeface="Times New Roman"/>
                <a:cs typeface="Times New Roman"/>
              </a:rPr>
              <a:t>m</a:t>
            </a:r>
            <a:r>
              <a:rPr sz="1200" spc="0" dirty="0">
                <a:latin typeface="Times New Roman"/>
                <a:cs typeface="Times New Roman"/>
              </a:rPr>
              <a:t>?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5674" y="4551659"/>
            <a:ext cx="2666332" cy="160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592007" y="4551659"/>
            <a:ext cx="154901" cy="160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925674" y="4712459"/>
            <a:ext cx="2821233" cy="101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50"/>
              </a:lnSpc>
              <a:spcBef>
                <a:spcPts val="47"/>
              </a:spcBef>
            </a:pPr>
            <a:endParaRPr sz="750"/>
          </a:p>
        </p:txBody>
      </p:sp>
      <p:sp>
        <p:nvSpPr>
          <p:cNvPr id="9" name="object 9"/>
          <p:cNvSpPr txBox="1"/>
          <p:nvPr/>
        </p:nvSpPr>
        <p:spPr>
          <a:xfrm>
            <a:off x="925674" y="4813777"/>
            <a:ext cx="2656134" cy="146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581809" y="4813777"/>
            <a:ext cx="165099" cy="1462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925674" y="4960067"/>
            <a:ext cx="179631" cy="169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105306" y="4960067"/>
            <a:ext cx="159096" cy="169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264402" y="4960067"/>
            <a:ext cx="2158346" cy="169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422749" y="4960067"/>
            <a:ext cx="159060" cy="169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581809" y="4960067"/>
            <a:ext cx="165099" cy="1694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694783" y="3032062"/>
            <a:ext cx="2659706" cy="201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535807" y="920799"/>
            <a:ext cx="72293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f</a:t>
            </a: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-9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9" dirty="0">
                <a:solidFill>
                  <a:srgbClr val="365F91"/>
                </a:solidFill>
                <a:latin typeface="Times New Roman"/>
                <a:cs typeface="Times New Roman"/>
              </a:rPr>
              <a:t>n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ce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1271573"/>
            <a:ext cx="51094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M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leod, C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lum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(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pr. 1,</a:t>
            </a:r>
            <a:r>
              <a:rPr sz="1200" spc="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2015)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Chinese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flo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 to </a:t>
            </a:r>
            <a:r>
              <a:rPr sz="1200" spc="9" dirty="0">
                <a:latin typeface="Times New Roman"/>
                <a:cs typeface="Times New Roman"/>
              </a:rPr>
              <a:t>U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0" dirty="0">
                <a:latin typeface="Times New Roman"/>
                <a:cs typeface="Times New Roman"/>
              </a:rPr>
              <a:t>A to 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0" dirty="0">
                <a:latin typeface="Times New Roman"/>
                <a:cs typeface="Times New Roman"/>
              </a:rPr>
              <a:t>ive bi</a:t>
            </a:r>
            <a:r>
              <a:rPr sz="1200" spc="-4" dirty="0">
                <a:latin typeface="Times New Roman"/>
                <a:cs typeface="Times New Roman"/>
              </a:rPr>
              <a:t>r</a:t>
            </a:r>
            <a:r>
              <a:rPr sz="1200" spc="0" dirty="0">
                <a:latin typeface="Times New Roman"/>
                <a:cs typeface="Times New Roman"/>
              </a:rPr>
              <a:t>th 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o U. S. </a:t>
            </a:r>
            <a:r>
              <a:rPr sz="1200" spc="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-9" dirty="0">
                <a:latin typeface="Times New Roman"/>
                <a:cs typeface="Times New Roman"/>
              </a:rPr>
              <a:t>i</a:t>
            </a:r>
            <a:r>
              <a:rPr sz="1200" spc="4" dirty="0">
                <a:latin typeface="Times New Roman"/>
                <a:cs typeface="Times New Roman"/>
              </a:rPr>
              <a:t>z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1622093"/>
            <a:ext cx="560313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ps: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/ww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w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.us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tod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u="sng" spc="-2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.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c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o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m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sto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u="sng" spc="-3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y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n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ws/wo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r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ld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20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1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5/04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01/chin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us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a-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birth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u="sng" spc="1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t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ourist</a:t>
            </a:r>
            <a:r>
              <a:rPr sz="1200" u="sng" spc="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busin</a:t>
            </a:r>
            <a:r>
              <a:rPr sz="1200" u="sng" spc="-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e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u="sng" spc="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1972613"/>
            <a:ext cx="112207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stron</a:t>
            </a:r>
            <a:r>
              <a:rPr sz="1200" u="sng" spc="-9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g</a:t>
            </a:r>
            <a:r>
              <a:rPr sz="1200" u="sng" spc="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/24887837/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9154" y="2449625"/>
            <a:ext cx="4304512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En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ina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s, </a:t>
            </a:r>
            <a:r>
              <a:rPr sz="1200" spc="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w</a:t>
            </a:r>
            <a:r>
              <a:rPr sz="1200" spc="0" dirty="0">
                <a:latin typeface="Times New Roman"/>
                <a:cs typeface="Times New Roman"/>
              </a:rPr>
              <a:t>in (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ov. </a:t>
            </a:r>
            <a:r>
              <a:rPr sz="1200" spc="9" dirty="0">
                <a:latin typeface="Times New Roman"/>
                <a:cs typeface="Times New Roman"/>
              </a:rPr>
              <a:t>2</a:t>
            </a:r>
            <a:r>
              <a:rPr sz="1200" spc="0" dirty="0">
                <a:latin typeface="Times New Roman"/>
                <a:cs typeface="Times New Roman"/>
              </a:rPr>
              <a:t>3, 2016)</a:t>
            </a:r>
            <a:r>
              <a:rPr sz="1200" spc="-4" dirty="0">
                <a:latin typeface="Times New Roman"/>
                <a:cs typeface="Times New Roman"/>
              </a:rPr>
              <a:t> </a:t>
            </a:r>
            <a:r>
              <a:rPr sz="1200" spc="-9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irth </a:t>
            </a:r>
            <a:r>
              <a:rPr sz="1200" spc="25" dirty="0">
                <a:latin typeface="Times New Roman"/>
                <a:cs typeface="Times New Roman"/>
              </a:rPr>
              <a:t>b</a:t>
            </a:r>
            <a:r>
              <a:rPr sz="1200" spc="0" dirty="0">
                <a:latin typeface="Times New Roman"/>
                <a:cs typeface="Times New Roman"/>
              </a:rPr>
              <a:t>y</a:t>
            </a:r>
            <a:r>
              <a:rPr sz="1200" spc="-14" dirty="0">
                <a:latin typeface="Times New Roman"/>
                <a:cs typeface="Times New Roman"/>
              </a:rPr>
              <a:t> </a:t>
            </a:r>
            <a:r>
              <a:rPr sz="1200" spc="-4" dirty="0">
                <a:latin typeface="Times New Roman"/>
                <a:cs typeface="Times New Roman"/>
              </a:rPr>
              <a:t>F</a:t>
            </a:r>
            <a:r>
              <a:rPr sz="1200" spc="0" dirty="0">
                <a:latin typeface="Times New Roman"/>
                <a:cs typeface="Times New Roman"/>
              </a:rPr>
              <a:t>or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1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gn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4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-9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nts 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9" dirty="0">
                <a:latin typeface="Times New Roman"/>
                <a:cs typeface="Times New Roman"/>
              </a:rPr>
              <a:t>k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59154" y="2800145"/>
            <a:ext cx="4680793" cy="1830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60"/>
              </a:lnSpc>
              <a:spcBef>
                <a:spcPts val="68"/>
              </a:spcBef>
            </a:pPr>
            <a:r>
              <a:rPr sz="1200" spc="0" dirty="0">
                <a:latin typeface="Times New Roman"/>
                <a:cs typeface="Times New Roman"/>
              </a:rPr>
              <a:t>ht</a:t>
            </a:r>
            <a:r>
              <a:rPr sz="1200" spc="4" dirty="0">
                <a:latin typeface="Times New Roman"/>
                <a:cs typeface="Times New Roman"/>
              </a:rPr>
              <a:t>t</a:t>
            </a:r>
            <a:r>
              <a:rPr sz="1200" spc="0" dirty="0">
                <a:latin typeface="Times New Roman"/>
                <a:cs typeface="Times New Roman"/>
              </a:rPr>
              <a:t>ps:</a:t>
            </a:r>
            <a:r>
              <a:rPr sz="1200" spc="4" dirty="0">
                <a:latin typeface="Times New Roman"/>
                <a:cs typeface="Times New Roman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/ww</a:t>
            </a:r>
            <a:r>
              <a:rPr sz="1200" spc="-4" dirty="0">
                <a:latin typeface="Times New Roman"/>
                <a:cs typeface="Times New Roman"/>
                <a:hlinkClick r:id="rId3"/>
              </a:rPr>
              <a:t>w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.s</a:t>
            </a:r>
            <a:r>
              <a:rPr sz="1200" spc="-4" dirty="0">
                <a:latin typeface="Times New Roman"/>
                <a:cs typeface="Times New Roman"/>
                <a:hlinkClick r:id="rId3"/>
              </a:rPr>
              <a:t>a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ipant</a:t>
            </a:r>
            <a:r>
              <a:rPr sz="1200" spc="-4" dirty="0">
                <a:latin typeface="Times New Roman"/>
                <a:cs typeface="Times New Roman"/>
                <a:hlinkClick r:id="rId3"/>
              </a:rPr>
              <a:t>r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ibune.</a:t>
            </a:r>
            <a:r>
              <a:rPr sz="1200" spc="-4" dirty="0">
                <a:latin typeface="Times New Roman"/>
                <a:cs typeface="Times New Roman"/>
                <a:hlinkClick r:id="rId3"/>
              </a:rPr>
              <a:t>c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om</a:t>
            </a:r>
            <a:r>
              <a:rPr sz="1200" spc="4" dirty="0">
                <a:latin typeface="Times New Roman"/>
                <a:cs typeface="Times New Roman"/>
                <a:hlinkClick r:id="rId3"/>
              </a:rPr>
              <a:t>/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inde</a:t>
            </a:r>
            <a:r>
              <a:rPr sz="1200" spc="9" dirty="0">
                <a:latin typeface="Times New Roman"/>
                <a:cs typeface="Times New Roman"/>
                <a:hlinkClick r:id="rId3"/>
              </a:rPr>
              <a:t>x</a:t>
            </a:r>
            <a:r>
              <a:rPr sz="1200" spc="0" dirty="0">
                <a:latin typeface="Times New Roman"/>
                <a:cs typeface="Times New Roman"/>
                <a:hlinkClick r:id="rId3"/>
              </a:rPr>
              <a:t>.php/b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0" dirty="0">
                <a:latin typeface="Times New Roman"/>
                <a:cs typeface="Times New Roman"/>
              </a:rPr>
              <a:t>rt</a:t>
            </a:r>
            <a:r>
              <a:rPr sz="1200" spc="9" dirty="0">
                <a:latin typeface="Times New Roman"/>
                <a:cs typeface="Times New Roman"/>
              </a:rPr>
              <a:t>h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fo</a:t>
            </a:r>
            <a:r>
              <a:rPr sz="1200" spc="-4" dirty="0">
                <a:latin typeface="Times New Roman"/>
                <a:cs typeface="Times New Roman"/>
              </a:rPr>
              <a:t>re</a:t>
            </a:r>
            <a:r>
              <a:rPr sz="1200" spc="0" dirty="0">
                <a:latin typeface="Times New Roman"/>
                <a:cs typeface="Times New Roman"/>
              </a:rPr>
              <a:t>i</a:t>
            </a:r>
            <a:r>
              <a:rPr sz="1200" spc="-9" dirty="0">
                <a:latin typeface="Times New Roman"/>
                <a:cs typeface="Times New Roman"/>
              </a:rPr>
              <a:t>g</a:t>
            </a:r>
            <a:r>
              <a:rPr sz="1200" spc="9" dirty="0">
                <a:latin typeface="Times New Roman"/>
                <a:cs typeface="Times New Roman"/>
              </a:rPr>
              <a:t>n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p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4" dirty="0">
                <a:latin typeface="Times New Roman"/>
                <a:cs typeface="Times New Roman"/>
              </a:rPr>
              <a:t>r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nt</a:t>
            </a:r>
            <a:r>
              <a:rPr sz="1200" spc="4" dirty="0">
                <a:latin typeface="Times New Roman"/>
                <a:cs typeface="Times New Roman"/>
              </a:rPr>
              <a:t>s</a:t>
            </a:r>
            <a:r>
              <a:rPr sz="1200" spc="-4" dirty="0">
                <a:latin typeface="Times New Roman"/>
                <a:cs typeface="Times New Roman"/>
              </a:rPr>
              <a:t>-</a:t>
            </a:r>
            <a:r>
              <a:rPr sz="1200" spc="0" dirty="0">
                <a:latin typeface="Times New Roman"/>
                <a:cs typeface="Times New Roman"/>
              </a:rPr>
              <a:t>s</a:t>
            </a:r>
            <a:r>
              <a:rPr sz="1200" spc="25" dirty="0">
                <a:latin typeface="Times New Roman"/>
                <a:cs typeface="Times New Roman"/>
              </a:rPr>
              <a:t>k</a:t>
            </a:r>
            <a:r>
              <a:rPr sz="1200" spc="-25" dirty="0">
                <a:latin typeface="Times New Roman"/>
                <a:cs typeface="Times New Roman"/>
              </a:rPr>
              <a:t>y</a:t>
            </a:r>
            <a:r>
              <a:rPr sz="1200" spc="0" dirty="0">
                <a:latin typeface="Times New Roman"/>
                <a:cs typeface="Times New Roman"/>
              </a:rPr>
              <a:t>r</a:t>
            </a:r>
            <a:r>
              <a:rPr sz="1200" spc="4" dirty="0">
                <a:latin typeface="Times New Roman"/>
                <a:cs typeface="Times New Roman"/>
              </a:rPr>
              <a:t>o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k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t</a:t>
            </a:r>
            <a:r>
              <a:rPr sz="1200" spc="19" dirty="0">
                <a:latin typeface="Times New Roman"/>
                <a:cs typeface="Times New Roman"/>
              </a:rPr>
              <a:t>s</a:t>
            </a:r>
            <a:r>
              <a:rPr sz="1100" spc="0" dirty="0">
                <a:latin typeface="Calibri"/>
                <a:cs typeface="Calibri"/>
              </a:rPr>
              <a:t>/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066800" y="1742440"/>
            <a:ext cx="4810125" cy="1688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800" y="3773043"/>
            <a:ext cx="4742815" cy="1615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800" y="5727446"/>
            <a:ext cx="4810125" cy="1859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02004" y="920799"/>
            <a:ext cx="186085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App</a:t>
            </a:r>
            <a:r>
              <a:rPr sz="1200" spc="-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ndix</a:t>
            </a:r>
            <a:r>
              <a:rPr sz="1200" spc="1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C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– 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urvey</a:t>
            </a:r>
            <a:r>
              <a:rPr sz="1200" spc="-34" dirty="0">
                <a:solidFill>
                  <a:srgbClr val="365F91"/>
                </a:solidFill>
                <a:latin typeface="Times New Roman"/>
                <a:cs typeface="Times New Roman"/>
              </a:rPr>
              <a:t> </a:t>
            </a:r>
            <a:r>
              <a:rPr sz="1200" spc="14" dirty="0">
                <a:solidFill>
                  <a:srgbClr val="365F91"/>
                </a:solidFill>
                <a:latin typeface="Times New Roman"/>
                <a:cs typeface="Times New Roman"/>
              </a:rPr>
              <a:t>R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e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sul</a:t>
            </a:r>
            <a:r>
              <a:rPr sz="1200" spc="4" dirty="0">
                <a:solidFill>
                  <a:srgbClr val="365F91"/>
                </a:solidFill>
                <a:latin typeface="Times New Roman"/>
                <a:cs typeface="Times New Roman"/>
              </a:rPr>
              <a:t>t</a:t>
            </a:r>
            <a:r>
              <a:rPr sz="1200" spc="0" dirty="0">
                <a:solidFill>
                  <a:srgbClr val="365F91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547" y="1271573"/>
            <a:ext cx="259969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-4" dirty="0">
                <a:latin typeface="Times New Roman"/>
                <a:cs typeface="Times New Roman"/>
              </a:rPr>
              <a:t>Fe</a:t>
            </a:r>
            <a:r>
              <a:rPr sz="1200" spc="0" dirty="0">
                <a:latin typeface="Times New Roman"/>
                <a:cs typeface="Times New Roman"/>
              </a:rPr>
              <a:t>l</a:t>
            </a:r>
            <a:r>
              <a:rPr sz="1200" spc="4" dirty="0">
                <a:latin typeface="Times New Roman"/>
                <a:cs typeface="Times New Roman"/>
              </a:rPr>
              <a:t>i</a:t>
            </a:r>
            <a:r>
              <a:rPr sz="1200" spc="-4" dirty="0">
                <a:latin typeface="Times New Roman"/>
                <a:cs typeface="Times New Roman"/>
              </a:rPr>
              <a:t>c</a:t>
            </a:r>
            <a:r>
              <a:rPr sz="1200" spc="0" dirty="0">
                <a:latin typeface="Times New Roman"/>
                <a:cs typeface="Times New Roman"/>
              </a:rPr>
              <a:t>iano </a:t>
            </a:r>
            <a:r>
              <a:rPr sz="1200" spc="-4" dirty="0">
                <a:latin typeface="Times New Roman"/>
                <a:cs typeface="Times New Roman"/>
              </a:rPr>
              <a:t>H</a:t>
            </a:r>
            <a:r>
              <a:rPr sz="1200" spc="0" dirty="0">
                <a:latin typeface="Times New Roman"/>
                <a:cs typeface="Times New Roman"/>
              </a:rPr>
              <a:t>o</a:t>
            </a:r>
            <a:r>
              <a:rPr sz="1200" spc="14" dirty="0">
                <a:latin typeface="Times New Roman"/>
                <a:cs typeface="Times New Roman"/>
              </a:rPr>
              <a:t>l</a:t>
            </a:r>
            <a:r>
              <a:rPr sz="1200" spc="-4" dirty="0">
                <a:latin typeface="Times New Roman"/>
                <a:cs typeface="Times New Roman"/>
              </a:rPr>
              <a:t>a</a:t>
            </a:r>
            <a:r>
              <a:rPr sz="1200" spc="0" dirty="0">
                <a:latin typeface="Times New Roman"/>
                <a:cs typeface="Times New Roman"/>
              </a:rPr>
              <a:t>nd</a:t>
            </a:r>
            <a:r>
              <a:rPr sz="1200" spc="-4" dirty="0">
                <a:latin typeface="Times New Roman"/>
                <a:cs typeface="Times New Roman"/>
              </a:rPr>
              <a:t>e</a:t>
            </a:r>
            <a:r>
              <a:rPr sz="1200" spc="0" dirty="0">
                <a:latin typeface="Times New Roman"/>
                <a:cs typeface="Times New Roman"/>
              </a:rPr>
              <a:t>z</a:t>
            </a:r>
            <a:r>
              <a:rPr sz="1200" spc="9" dirty="0">
                <a:latin typeface="Times New Roman"/>
                <a:cs typeface="Times New Roman"/>
              </a:rPr>
              <a:t> </a:t>
            </a:r>
            <a:r>
              <a:rPr sz="1200" spc="0" dirty="0">
                <a:latin typeface="Times New Roman"/>
                <a:cs typeface="Times New Roman"/>
              </a:rPr>
              <a:t>– 000023222 – O</a:t>
            </a:r>
            <a:r>
              <a:rPr sz="1200" spc="-4" dirty="0">
                <a:latin typeface="Times New Roman"/>
                <a:cs typeface="Times New Roman"/>
              </a:rPr>
              <a:t>N</a:t>
            </a:r>
            <a:r>
              <a:rPr sz="1200" spc="0" dirty="0">
                <a:latin typeface="Times New Roman"/>
                <a:cs typeface="Times New Roman"/>
              </a:rPr>
              <a:t>01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3303446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258992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2.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7460029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3.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066800" y="914400"/>
            <a:ext cx="4779645" cy="1621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6800" y="2871343"/>
            <a:ext cx="4779645" cy="162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800" y="4834128"/>
            <a:ext cx="4859020" cy="1621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6791071"/>
            <a:ext cx="4785995" cy="1615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2004" y="2400857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4364150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5.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321220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6.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8276893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7.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66800" y="914400"/>
            <a:ext cx="4913630" cy="160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6800" y="2852928"/>
            <a:ext cx="4901565" cy="1579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2004" y="2382569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8.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2004" y="4300142"/>
            <a:ext cx="162559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200" spc="0" dirty="0">
                <a:latin typeface="Times New Roman"/>
                <a:cs typeface="Times New Roman"/>
              </a:rPr>
              <a:t>9.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 txBox="1"/>
          <p:nvPr/>
        </p:nvSpPr>
        <p:spPr>
          <a:xfrm>
            <a:off x="902004" y="931221"/>
            <a:ext cx="3497352" cy="413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973">
              <a:lnSpc>
                <a:spcPts val="1750"/>
              </a:lnSpc>
              <a:spcBef>
                <a:spcPts val="87"/>
              </a:spcBef>
            </a:pPr>
            <a:r>
              <a:rPr sz="1600" spc="4" dirty="0">
                <a:solidFill>
                  <a:srgbClr val="365F91"/>
                </a:solidFill>
                <a:latin typeface="Cambria"/>
                <a:cs typeface="Cambria"/>
              </a:rPr>
              <a:t>E</a:t>
            </a:r>
            <a:r>
              <a:rPr sz="1600" spc="0" dirty="0">
                <a:solidFill>
                  <a:srgbClr val="365F91"/>
                </a:solidFill>
                <a:latin typeface="Cambria"/>
                <a:cs typeface="Cambria"/>
              </a:rPr>
              <a:t>SSAY</a:t>
            </a:r>
            <a:r>
              <a:rPr sz="1600" spc="-44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600" spc="0" dirty="0">
                <a:solidFill>
                  <a:srgbClr val="365F91"/>
                </a:solidFill>
                <a:latin typeface="Cambria"/>
                <a:cs typeface="Cambria"/>
              </a:rPr>
              <a:t>CH</a:t>
            </a:r>
            <a:r>
              <a:rPr sz="1600" spc="4" dirty="0">
                <a:solidFill>
                  <a:srgbClr val="365F91"/>
                </a:solidFill>
                <a:latin typeface="Cambria"/>
                <a:cs typeface="Cambria"/>
              </a:rPr>
              <a:t>E</a:t>
            </a:r>
            <a:r>
              <a:rPr sz="1600" spc="0" dirty="0">
                <a:solidFill>
                  <a:srgbClr val="365F91"/>
                </a:solidFill>
                <a:latin typeface="Cambria"/>
                <a:cs typeface="Cambria"/>
              </a:rPr>
              <a:t>CK</a:t>
            </a:r>
            <a:r>
              <a:rPr sz="1600" spc="-48" dirty="0">
                <a:solidFill>
                  <a:srgbClr val="365F91"/>
                </a:solidFill>
                <a:latin typeface="Cambria"/>
                <a:cs typeface="Cambria"/>
              </a:rPr>
              <a:t> </a:t>
            </a:r>
            <a:r>
              <a:rPr sz="1600" spc="9" dirty="0">
                <a:solidFill>
                  <a:srgbClr val="365F91"/>
                </a:solidFill>
                <a:latin typeface="Cambria"/>
                <a:cs typeface="Cambria"/>
              </a:rPr>
              <a:t>S</a:t>
            </a:r>
            <a:r>
              <a:rPr sz="1600" spc="4" dirty="0">
                <a:solidFill>
                  <a:srgbClr val="365F91"/>
                </a:solidFill>
                <a:latin typeface="Cambria"/>
                <a:cs typeface="Cambria"/>
              </a:rPr>
              <a:t>HE</a:t>
            </a:r>
            <a:r>
              <a:rPr sz="1600" spc="19" dirty="0">
                <a:solidFill>
                  <a:srgbClr val="365F91"/>
                </a:solidFill>
                <a:latin typeface="Cambria"/>
                <a:cs typeface="Cambria"/>
              </a:rPr>
              <a:t>E</a:t>
            </a:r>
            <a:r>
              <a:rPr sz="1600" spc="0" dirty="0">
                <a:solidFill>
                  <a:srgbClr val="365F91"/>
                </a:solidFill>
                <a:latin typeface="Cambria"/>
                <a:cs typeface="Cambria"/>
              </a:rPr>
              <a:t>T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95825"/>
              </a:lnSpc>
              <a:spcBef>
                <a:spcPts val="187"/>
              </a:spcBef>
            </a:pP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dited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spc="-4" dirty="0">
                <a:latin typeface="Arial"/>
                <a:cs typeface="Arial"/>
              </a:rPr>
              <a:t>S</a:t>
            </a:r>
            <a:r>
              <a:rPr sz="1000" b="1" spc="14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an</a:t>
            </a:r>
            <a:r>
              <a:rPr sz="1000" b="1" spc="4" dirty="0">
                <a:latin typeface="Arial"/>
                <a:cs typeface="Arial"/>
              </a:rPr>
              <a:t>d</a:t>
            </a:r>
            <a:r>
              <a:rPr sz="1000" b="1" spc="0" dirty="0">
                <a:latin typeface="Arial"/>
                <a:cs typeface="Arial"/>
              </a:rPr>
              <a:t>a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d</a:t>
            </a:r>
            <a:r>
              <a:rPr sz="1000" b="1" spc="-43" dirty="0">
                <a:latin typeface="Arial"/>
                <a:cs typeface="Arial"/>
              </a:rPr>
              <a:t> </a:t>
            </a:r>
            <a:r>
              <a:rPr sz="1000" b="1" spc="4" dirty="0">
                <a:latin typeface="Arial"/>
                <a:cs typeface="Arial"/>
              </a:rPr>
              <a:t>W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it</a:t>
            </a:r>
            <a:r>
              <a:rPr sz="1000" b="1" spc="4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en</a:t>
            </a:r>
            <a:r>
              <a:rPr sz="1000" b="1" spc="-24" dirty="0">
                <a:latin typeface="Arial"/>
                <a:cs typeface="Arial"/>
              </a:rPr>
              <a:t> </a:t>
            </a: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ngli</a:t>
            </a:r>
            <a:r>
              <a:rPr sz="1000" b="1" spc="-4" dirty="0">
                <a:latin typeface="Arial"/>
                <a:cs typeface="Arial"/>
              </a:rPr>
              <a:t>s</a:t>
            </a:r>
            <a:r>
              <a:rPr sz="1000" b="1" spc="0" dirty="0">
                <a:latin typeface="Arial"/>
                <a:cs typeface="Arial"/>
              </a:rPr>
              <a:t>h</a:t>
            </a:r>
            <a:r>
              <a:rPr sz="1000" b="1" spc="-36" dirty="0">
                <a:latin typeface="Arial"/>
                <a:cs typeface="Arial"/>
              </a:rPr>
              <a:t> </a:t>
            </a:r>
            <a:r>
              <a:rPr sz="1000" b="1" spc="19" dirty="0">
                <a:latin typeface="Arial"/>
                <a:cs typeface="Arial"/>
              </a:rPr>
              <a:t>M</a:t>
            </a:r>
            <a:r>
              <a:rPr sz="1000" b="1" spc="0" dirty="0">
                <a:latin typeface="Arial"/>
                <a:cs typeface="Arial"/>
              </a:rPr>
              <a:t>ini</a:t>
            </a:r>
            <a:r>
              <a:rPr sz="1000" b="1" spc="4" dirty="0">
                <a:latin typeface="Arial"/>
                <a:cs typeface="Arial"/>
              </a:rPr>
              <a:t>m</a:t>
            </a:r>
            <a:r>
              <a:rPr sz="1000" b="1" spc="0" dirty="0">
                <a:latin typeface="Arial"/>
                <a:cs typeface="Arial"/>
              </a:rPr>
              <a:t>um</a:t>
            </a:r>
            <a:r>
              <a:rPr sz="1000" b="1" spc="-43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Re</a:t>
            </a:r>
            <a:r>
              <a:rPr sz="1000" b="1" spc="4" dirty="0">
                <a:latin typeface="Arial"/>
                <a:cs typeface="Arial"/>
              </a:rPr>
              <a:t>q</a:t>
            </a:r>
            <a:r>
              <a:rPr sz="1000" b="1" spc="0" dirty="0">
                <a:latin typeface="Arial"/>
                <a:cs typeface="Arial"/>
              </a:rPr>
              <a:t>ui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9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me</a:t>
            </a:r>
            <a:r>
              <a:rPr sz="1000" b="1" spc="4" dirty="0">
                <a:latin typeface="Arial"/>
                <a:cs typeface="Arial"/>
              </a:rPr>
              <a:t>nt</a:t>
            </a:r>
            <a:r>
              <a:rPr sz="1000" b="1" spc="0" dirty="0">
                <a:latin typeface="Arial"/>
                <a:cs typeface="Arial"/>
              </a:rPr>
              <a:t>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30782" y="1709283"/>
            <a:ext cx="5266351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_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</a:t>
            </a:r>
            <a:r>
              <a:rPr sz="1000" u="sng" spc="265" dirty="0">
                <a:latin typeface="Arial"/>
                <a:cs typeface="Arial"/>
              </a:rPr>
              <a:t> </a:t>
            </a:r>
            <a:r>
              <a:rPr sz="1000" spc="7" dirty="0">
                <a:latin typeface="Arial"/>
                <a:cs typeface="Arial"/>
              </a:rPr>
              <a:t> </a:t>
            </a: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n</a:t>
            </a:r>
            <a:r>
              <a:rPr sz="1000" b="1" spc="4" dirty="0">
                <a:latin typeface="Arial"/>
                <a:cs typeface="Arial"/>
              </a:rPr>
              <a:t>d-of-</a:t>
            </a:r>
            <a:r>
              <a:rPr sz="1000" b="1" spc="0" dirty="0">
                <a:latin typeface="Arial"/>
                <a:cs typeface="Arial"/>
              </a:rPr>
              <a:t>s</a:t>
            </a: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n</a:t>
            </a:r>
            <a:r>
              <a:rPr sz="1000" b="1" spc="4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ence</a:t>
            </a:r>
            <a:r>
              <a:rPr sz="1000" b="1" spc="-58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punct</a:t>
            </a:r>
            <a:r>
              <a:rPr sz="1000" b="1" spc="4" dirty="0">
                <a:latin typeface="Arial"/>
                <a:cs typeface="Arial"/>
              </a:rPr>
              <a:t>u</a:t>
            </a:r>
            <a:r>
              <a:rPr sz="1000" b="1" spc="0" dirty="0">
                <a:latin typeface="Arial"/>
                <a:cs typeface="Arial"/>
              </a:rPr>
              <a:t>ati</a:t>
            </a:r>
            <a:r>
              <a:rPr sz="1000" b="1" spc="4" dirty="0">
                <a:latin typeface="Arial"/>
                <a:cs typeface="Arial"/>
              </a:rPr>
              <a:t>o</a:t>
            </a:r>
            <a:r>
              <a:rPr sz="1000" b="1" spc="0" dirty="0">
                <a:latin typeface="Arial"/>
                <a:cs typeface="Arial"/>
              </a:rPr>
              <a:t>n.</a:t>
            </a:r>
            <a:r>
              <a:rPr sz="1000" b="1" spc="-34" dirty="0">
                <a:latin typeface="Arial"/>
                <a:cs typeface="Arial"/>
              </a:rPr>
              <a:t> </a:t>
            </a:r>
            <a:r>
              <a:rPr sz="1000" spc="-14" dirty="0">
                <a:latin typeface="Arial"/>
                <a:cs typeface="Arial"/>
              </a:rPr>
              <a:t>Y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work</a:t>
            </a:r>
            <a:r>
              <a:rPr sz="1000" spc="-6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-14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nt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ns</a:t>
            </a:r>
            <a:r>
              <a:rPr sz="1000" spc="-3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no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9" dirty="0">
                <a:latin typeface="Arial"/>
                <a:cs typeface="Arial"/>
              </a:rPr>
              <a:t>un</a:t>
            </a:r>
            <a:r>
              <a:rPr sz="1000" spc="4" dirty="0">
                <a:latin typeface="Arial"/>
                <a:cs typeface="Arial"/>
              </a:rPr>
              <a:t>-</a:t>
            </a:r>
            <a:r>
              <a:rPr sz="1000" spc="0" dirty="0">
                <a:latin typeface="Arial"/>
                <a:cs typeface="Arial"/>
              </a:rPr>
              <a:t>on</a:t>
            </a:r>
            <a:r>
              <a:rPr sz="1000" spc="-33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nt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48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14" dirty="0">
                <a:latin typeface="Arial"/>
                <a:cs typeface="Arial"/>
              </a:rPr>
              <a:t>g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,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56106" y="2007987"/>
            <a:ext cx="5322941" cy="319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>
              <a:lnSpc>
                <a:spcPts val="1120"/>
              </a:lnSpc>
              <a:spcBef>
                <a:spcPts val="55"/>
              </a:spcBef>
            </a:pP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ed</a:t>
            </a:r>
            <a:r>
              <a:rPr sz="1000" spc="-4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4" dirty="0">
                <a:latin typeface="Arial"/>
                <a:cs typeface="Arial"/>
              </a:rPr>
              <a:t>i-c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56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9" dirty="0">
                <a:latin typeface="Arial"/>
                <a:cs typeface="Arial"/>
              </a:rPr>
              <a:t>m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3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sp</a:t>
            </a:r>
            <a:r>
              <a:rPr sz="1000" spc="-4" dirty="0">
                <a:latin typeface="Arial"/>
                <a:cs typeface="Arial"/>
              </a:rPr>
              <a:t>li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(t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4" dirty="0">
                <a:latin typeface="Arial"/>
                <a:cs typeface="Arial"/>
              </a:rPr>
              <a:t> </a:t>
            </a:r>
            <a:r>
              <a:rPr sz="1000" spc="14" dirty="0">
                <a:latin typeface="Arial"/>
                <a:cs typeface="Arial"/>
              </a:rPr>
              <a:t>c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-28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j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b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co</a:t>
            </a:r>
            <a:r>
              <a:rPr sz="1000" spc="9" dirty="0">
                <a:latin typeface="Arial"/>
                <a:cs typeface="Arial"/>
              </a:rPr>
              <a:t>m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 marR="18973">
              <a:lnSpc>
                <a:spcPct val="95825"/>
              </a:lnSpc>
              <a:spcBef>
                <a:spcPts val="114"/>
              </a:spcBef>
            </a:pP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te</a:t>
            </a:r>
            <a:r>
              <a:rPr sz="1000" spc="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3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1" dirty="0">
                <a:latin typeface="Arial"/>
                <a:cs typeface="Arial"/>
              </a:rPr>
              <a:t> </a:t>
            </a:r>
            <a:r>
              <a:rPr sz="1000" spc="19" dirty="0">
                <a:latin typeface="Arial"/>
                <a:cs typeface="Arial"/>
              </a:rPr>
              <a:t>b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 p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ri</a:t>
            </a:r>
            <a:r>
              <a:rPr sz="1000" spc="0" dirty="0">
                <a:latin typeface="Arial"/>
                <a:cs typeface="Arial"/>
              </a:rPr>
              <a:t>od</a:t>
            </a:r>
            <a:r>
              <a:rPr sz="1000" spc="-3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or a</a:t>
            </a:r>
            <a:r>
              <a:rPr sz="1000" spc="4" dirty="0">
                <a:latin typeface="Arial"/>
                <a:cs typeface="Arial"/>
              </a:rPr>
              <a:t> c</a:t>
            </a:r>
            <a:r>
              <a:rPr sz="1000" spc="-14" dirty="0">
                <a:latin typeface="Arial"/>
                <a:cs typeface="Arial"/>
              </a:rPr>
              <a:t>o</a:t>
            </a:r>
            <a:r>
              <a:rPr sz="1000" spc="9" dirty="0">
                <a:latin typeface="Arial"/>
                <a:cs typeface="Arial"/>
              </a:rPr>
              <a:t>m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3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nd</a:t>
            </a:r>
            <a:r>
              <a:rPr sz="1000" spc="-2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j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)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56106" y="2474331"/>
            <a:ext cx="4640475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b="1" spc="4" dirty="0">
                <a:latin typeface="Arial"/>
                <a:cs typeface="Arial"/>
              </a:rPr>
              <a:t>V</a:t>
            </a:r>
            <a:r>
              <a:rPr sz="1000" b="1" spc="0" dirty="0">
                <a:latin typeface="Arial"/>
                <a:cs typeface="Arial"/>
              </a:rPr>
              <a:t>e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b</a:t>
            </a:r>
            <a:r>
              <a:rPr sz="1000" b="1" spc="-22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fo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14" dirty="0">
                <a:latin typeface="Arial"/>
                <a:cs typeface="Arial"/>
              </a:rPr>
              <a:t>m</a:t>
            </a:r>
            <a:r>
              <a:rPr sz="1000" b="1" spc="0" dirty="0">
                <a:latin typeface="Arial"/>
                <a:cs typeface="Arial"/>
              </a:rPr>
              <a:t>s.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ur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g</a:t>
            </a:r>
            <a:r>
              <a:rPr sz="1000" spc="9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ar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v</a:t>
            </a:r>
            <a:r>
              <a:rPr sz="1000" spc="0" dirty="0">
                <a:latin typeface="Arial"/>
                <a:cs typeface="Arial"/>
              </a:rPr>
              <a:t>erbs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nd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w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th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–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;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g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ar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pa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v</a:t>
            </a:r>
            <a:r>
              <a:rPr sz="1000" spc="0" dirty="0">
                <a:latin typeface="Arial"/>
                <a:cs typeface="Arial"/>
              </a:rPr>
              <a:t>erbs</a:t>
            </a:r>
            <a:r>
              <a:rPr sz="1000" spc="-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6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1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56106" y="2641971"/>
            <a:ext cx="664311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;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g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470500" y="2641971"/>
            <a:ext cx="1157629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-4" dirty="0">
                <a:latin typeface="Arial"/>
                <a:cs typeface="Arial"/>
              </a:rPr>
              <a:t>v</a:t>
            </a:r>
            <a:r>
              <a:rPr sz="1000" spc="0" dirty="0">
                <a:latin typeface="Arial"/>
                <a:cs typeface="Arial"/>
              </a:rPr>
              <a:t>erbs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etc.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56106" y="3247380"/>
            <a:ext cx="3345444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b="1" spc="4" dirty="0">
                <a:latin typeface="Arial"/>
                <a:cs typeface="Arial"/>
              </a:rPr>
              <a:t>V</a:t>
            </a:r>
            <a:r>
              <a:rPr sz="1000" b="1" spc="0" dirty="0">
                <a:latin typeface="Arial"/>
                <a:cs typeface="Arial"/>
              </a:rPr>
              <a:t>e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b</a:t>
            </a:r>
            <a:r>
              <a:rPr sz="1000" b="1" spc="-22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ten</a:t>
            </a:r>
            <a:r>
              <a:rPr sz="1000" b="1" spc="9" dirty="0">
                <a:latin typeface="Arial"/>
                <a:cs typeface="Arial"/>
              </a:rPr>
              <a:t>s</a:t>
            </a:r>
            <a:r>
              <a:rPr sz="1000" b="1" spc="0" dirty="0">
                <a:latin typeface="Arial"/>
                <a:cs typeface="Arial"/>
              </a:rPr>
              <a:t>e.</a:t>
            </a:r>
            <a:r>
              <a:rPr sz="1000" b="1" spc="-13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Y</a:t>
            </a:r>
            <a:r>
              <a:rPr sz="1000" spc="0" dirty="0">
                <a:latin typeface="Arial"/>
                <a:cs typeface="Arial"/>
              </a:rPr>
              <a:t>ou</a:t>
            </a:r>
            <a:r>
              <a:rPr sz="1000" spc="-12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v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3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co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ng</a:t>
            </a:r>
            <a:r>
              <a:rPr sz="1000" spc="-37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ts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56106" y="3546084"/>
            <a:ext cx="5118635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_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</a:t>
            </a:r>
            <a:r>
              <a:rPr sz="1000" u="sng" spc="265" dirty="0">
                <a:latin typeface="Arial"/>
                <a:cs typeface="Arial"/>
              </a:rPr>
              <a:t> </a:t>
            </a:r>
            <a:r>
              <a:rPr sz="1000" spc="7" dirty="0">
                <a:latin typeface="Arial"/>
                <a:cs typeface="Arial"/>
              </a:rPr>
              <a:t> </a:t>
            </a:r>
            <a:r>
              <a:rPr sz="1000" b="1" spc="-4" dirty="0">
                <a:latin typeface="Arial"/>
                <a:cs typeface="Arial"/>
              </a:rPr>
              <a:t>S</a:t>
            </a:r>
            <a:r>
              <a:rPr sz="1000" b="1" spc="0" dirty="0">
                <a:latin typeface="Arial"/>
                <a:cs typeface="Arial"/>
              </a:rPr>
              <a:t>ubj</a:t>
            </a:r>
            <a:r>
              <a:rPr sz="1000" b="1" spc="9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c</a:t>
            </a:r>
            <a:r>
              <a:rPr sz="1000" b="1" spc="4" dirty="0">
                <a:latin typeface="Arial"/>
                <a:cs typeface="Arial"/>
              </a:rPr>
              <a:t>t-</a:t>
            </a:r>
            <a:r>
              <a:rPr sz="1000" b="1" spc="9" dirty="0">
                <a:latin typeface="Arial"/>
                <a:cs typeface="Arial"/>
              </a:rPr>
              <a:t>v</a:t>
            </a:r>
            <a:r>
              <a:rPr sz="1000" b="1" spc="0" dirty="0">
                <a:latin typeface="Arial"/>
                <a:cs typeface="Arial"/>
              </a:rPr>
              <a:t>e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b</a:t>
            </a:r>
            <a:r>
              <a:rPr sz="1000" b="1" spc="-60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ag</a:t>
            </a:r>
            <a:r>
              <a:rPr sz="1000" b="1" spc="9" dirty="0">
                <a:latin typeface="Arial"/>
                <a:cs typeface="Arial"/>
              </a:rPr>
              <a:t>re</a:t>
            </a:r>
            <a:r>
              <a:rPr sz="1000" b="1" spc="0" dirty="0">
                <a:latin typeface="Arial"/>
                <a:cs typeface="Arial"/>
              </a:rPr>
              <a:t>emen</a:t>
            </a:r>
            <a:r>
              <a:rPr sz="1000" b="1" spc="4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.</a:t>
            </a:r>
            <a:r>
              <a:rPr sz="1000" b="1" spc="-48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b</a:t>
            </a:r>
            <a:r>
              <a:rPr sz="1000" spc="4" dirty="0">
                <a:latin typeface="Arial"/>
                <a:cs typeface="Arial"/>
              </a:rPr>
              <a:t>j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ts</a:t>
            </a:r>
            <a:r>
              <a:rPr sz="1000" spc="-3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verbs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g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ee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2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12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y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ur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nt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356106" y="3844788"/>
            <a:ext cx="4581871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b="1" spc="4" dirty="0">
                <a:latin typeface="Arial"/>
                <a:cs typeface="Arial"/>
              </a:rPr>
              <a:t>P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onoun</a:t>
            </a:r>
            <a:r>
              <a:rPr sz="1000" b="1" spc="-41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fo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m. </a:t>
            </a:r>
            <a:r>
              <a:rPr sz="1000" spc="-4" dirty="0">
                <a:latin typeface="Arial"/>
                <a:cs typeface="Arial"/>
              </a:rPr>
              <a:t>Y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cor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57" dirty="0">
                <a:latin typeface="Arial"/>
                <a:cs typeface="Arial"/>
              </a:rPr>
              <a:t> </a:t>
            </a:r>
            <a:r>
              <a:rPr sz="1000" spc="1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b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en</a:t>
            </a:r>
            <a:r>
              <a:rPr sz="1000" spc="-32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I</a:t>
            </a:r>
            <a:r>
              <a:rPr sz="1000" i="1" spc="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and</a:t>
            </a:r>
            <a:r>
              <a:rPr sz="1000" spc="-6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me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i="1" spc="4" dirty="0">
                <a:latin typeface="Arial"/>
                <a:cs typeface="Arial"/>
              </a:rPr>
              <a:t>s</a:t>
            </a:r>
            <a:r>
              <a:rPr sz="1000" i="1" spc="9" dirty="0">
                <a:latin typeface="Arial"/>
                <a:cs typeface="Arial"/>
              </a:rPr>
              <a:t>h</a:t>
            </a:r>
            <a:r>
              <a:rPr sz="1000" i="1" spc="0" dirty="0">
                <a:latin typeface="Arial"/>
                <a:cs typeface="Arial"/>
              </a:rPr>
              <a:t>e</a:t>
            </a:r>
            <a:r>
              <a:rPr sz="1000" i="1" spc="-1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nd</a:t>
            </a:r>
            <a:r>
              <a:rPr sz="1000" spc="-6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he</a:t>
            </a:r>
            <a:r>
              <a:rPr sz="1000" i="1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356106" y="4143492"/>
            <a:ext cx="4572720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b="1" spc="4" dirty="0">
                <a:latin typeface="Arial"/>
                <a:cs typeface="Arial"/>
              </a:rPr>
              <a:t>P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onoun</a:t>
            </a:r>
            <a:r>
              <a:rPr sz="1000" b="1" spc="-41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agr</a:t>
            </a:r>
            <a:r>
              <a:rPr sz="1000" b="1" spc="4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em</a:t>
            </a:r>
            <a:r>
              <a:rPr sz="1000" b="1" spc="9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n</a:t>
            </a:r>
            <a:r>
              <a:rPr sz="1000" b="1" spc="4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.</a:t>
            </a:r>
            <a:r>
              <a:rPr sz="1000" b="1" spc="-3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P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37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gree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t</a:t>
            </a:r>
            <a:r>
              <a:rPr sz="1000" spc="9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tec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356106" y="4442196"/>
            <a:ext cx="5461329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29" dirty="0">
                <a:latin typeface="Arial"/>
                <a:cs typeface="Arial"/>
              </a:rPr>
              <a:t> </a:t>
            </a:r>
            <a:r>
              <a:rPr sz="1000" b="1" spc="-25" dirty="0">
                <a:latin typeface="Arial"/>
                <a:cs typeface="Arial"/>
              </a:rPr>
              <a:t>A</a:t>
            </a:r>
            <a:r>
              <a:rPr sz="1000" b="1" spc="0" dirty="0">
                <a:latin typeface="Arial"/>
                <a:cs typeface="Arial"/>
              </a:rPr>
              <a:t>postro</a:t>
            </a:r>
            <a:r>
              <a:rPr sz="1000" b="1" spc="4" dirty="0">
                <a:latin typeface="Arial"/>
                <a:cs typeface="Arial"/>
              </a:rPr>
              <a:t>p</a:t>
            </a:r>
            <a:r>
              <a:rPr sz="1000" b="1" spc="0" dirty="0">
                <a:latin typeface="Arial"/>
                <a:cs typeface="Arial"/>
              </a:rPr>
              <a:t>he</a:t>
            </a:r>
            <a:r>
              <a:rPr sz="1000" b="1" spc="-46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and</a:t>
            </a:r>
            <a:r>
              <a:rPr sz="1000" b="1" spc="-12" dirty="0">
                <a:latin typeface="Arial"/>
                <a:cs typeface="Arial"/>
              </a:rPr>
              <a:t> </a:t>
            </a:r>
            <a:r>
              <a:rPr sz="1000" b="1" spc="14" dirty="0">
                <a:latin typeface="Arial"/>
                <a:cs typeface="Arial"/>
              </a:rPr>
              <a:t>p</a:t>
            </a:r>
            <a:r>
              <a:rPr sz="1000" b="1" spc="0" dirty="0">
                <a:latin typeface="Arial"/>
                <a:cs typeface="Arial"/>
              </a:rPr>
              <a:t>lura</a:t>
            </a:r>
            <a:r>
              <a:rPr sz="1000" b="1" spc="-4" dirty="0">
                <a:latin typeface="Arial"/>
                <a:cs typeface="Arial"/>
              </a:rPr>
              <a:t>l</a:t>
            </a:r>
            <a:r>
              <a:rPr sz="1000" b="1" spc="9" dirty="0">
                <a:latin typeface="Arial"/>
                <a:cs typeface="Arial"/>
              </a:rPr>
              <a:t>s</a:t>
            </a:r>
            <a:r>
              <a:rPr sz="1000" b="1" spc="0" dirty="0">
                <a:latin typeface="Arial"/>
                <a:cs typeface="Arial"/>
              </a:rPr>
              <a:t>.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Y</a:t>
            </a:r>
            <a:r>
              <a:rPr sz="1000" spc="0" dirty="0">
                <a:latin typeface="Arial"/>
                <a:cs typeface="Arial"/>
              </a:rPr>
              <a:t>ou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us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21" dirty="0">
                <a:latin typeface="Arial"/>
                <a:cs typeface="Arial"/>
              </a:rPr>
              <a:t> </a:t>
            </a:r>
            <a:r>
              <a:rPr sz="1000" i="1" spc="9" dirty="0">
                <a:latin typeface="Arial"/>
                <a:cs typeface="Arial"/>
              </a:rPr>
              <a:t>a</a:t>
            </a:r>
            <a:r>
              <a:rPr sz="1000" i="1" spc="0" dirty="0">
                <a:latin typeface="Arial"/>
                <a:cs typeface="Arial"/>
              </a:rPr>
              <a:t>p</a:t>
            </a:r>
            <a:r>
              <a:rPr sz="1000" i="1" spc="-4" dirty="0">
                <a:latin typeface="Arial"/>
                <a:cs typeface="Arial"/>
              </a:rPr>
              <a:t>o</a:t>
            </a:r>
            <a:r>
              <a:rPr sz="1000" i="1" spc="4" dirty="0">
                <a:latin typeface="Arial"/>
                <a:cs typeface="Arial"/>
              </a:rPr>
              <a:t>s</a:t>
            </a:r>
            <a:r>
              <a:rPr sz="1000" i="1" spc="0" dirty="0">
                <a:latin typeface="Arial"/>
                <a:cs typeface="Arial"/>
              </a:rPr>
              <a:t>tro</a:t>
            </a:r>
            <a:r>
              <a:rPr sz="1000" i="1" spc="4" dirty="0">
                <a:latin typeface="Arial"/>
                <a:cs typeface="Arial"/>
              </a:rPr>
              <a:t>p</a:t>
            </a:r>
            <a:r>
              <a:rPr sz="1000" i="1" spc="9" dirty="0">
                <a:latin typeface="Arial"/>
                <a:cs typeface="Arial"/>
              </a:rPr>
              <a:t>h</a:t>
            </a:r>
            <a:r>
              <a:rPr sz="1000" i="1" spc="0" dirty="0">
                <a:latin typeface="Arial"/>
                <a:cs typeface="Arial"/>
              </a:rPr>
              <a:t>e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+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i="1" spc="0" dirty="0">
                <a:latin typeface="Arial"/>
                <a:cs typeface="Arial"/>
              </a:rPr>
              <a:t>s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or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po</a:t>
            </a:r>
            <a:r>
              <a:rPr sz="1000" spc="4" dirty="0">
                <a:latin typeface="Arial"/>
                <a:cs typeface="Arial"/>
              </a:rPr>
              <a:t>ss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ss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v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-4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ot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56106" y="4609836"/>
            <a:ext cx="889972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latin typeface="Arial"/>
                <a:cs typeface="Arial"/>
              </a:rPr>
              <a:t>the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tro</a:t>
            </a:r>
            <a:r>
              <a:rPr sz="1000" spc="4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he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731135" y="4609836"/>
            <a:ext cx="1031264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latin typeface="Arial"/>
                <a:cs typeface="Arial"/>
              </a:rPr>
              <a:t>w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th</a:t>
            </a:r>
            <a:r>
              <a:rPr sz="1000" spc="-1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ural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9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56106" y="4908540"/>
            <a:ext cx="2886380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_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</a:t>
            </a:r>
            <a:r>
              <a:rPr sz="1000" u="sng" spc="265" dirty="0">
                <a:latin typeface="Arial"/>
                <a:cs typeface="Arial"/>
              </a:rPr>
              <a:t> </a:t>
            </a:r>
            <a:r>
              <a:rPr sz="1000" spc="7" dirty="0">
                <a:latin typeface="Arial"/>
                <a:cs typeface="Arial"/>
              </a:rPr>
              <a:t> </a:t>
            </a:r>
            <a:r>
              <a:rPr sz="1000" b="1" spc="-4" dirty="0">
                <a:latin typeface="Arial"/>
                <a:cs typeface="Arial"/>
              </a:rPr>
              <a:t>S</a:t>
            </a:r>
            <a:r>
              <a:rPr sz="1000" b="1" spc="0" dirty="0">
                <a:latin typeface="Arial"/>
                <a:cs typeface="Arial"/>
              </a:rPr>
              <a:t>p</a:t>
            </a:r>
            <a:r>
              <a:rPr sz="1000" b="1" spc="9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llin</a:t>
            </a:r>
            <a:r>
              <a:rPr sz="1000" b="1" spc="4" dirty="0">
                <a:latin typeface="Arial"/>
                <a:cs typeface="Arial"/>
              </a:rPr>
              <a:t>g</a:t>
            </a:r>
            <a:r>
              <a:rPr sz="1000" spc="0" dirty="0">
                <a:latin typeface="Arial"/>
                <a:cs typeface="Arial"/>
              </a:rPr>
              <a:t>.</a:t>
            </a:r>
            <a:r>
              <a:rPr sz="1000" spc="-4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(A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-19" dirty="0">
                <a:latin typeface="Arial"/>
                <a:cs typeface="Arial"/>
              </a:rPr>
              <a:t>y</a:t>
            </a:r>
            <a:r>
              <a:rPr sz="1000" spc="9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1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nts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as 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ss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ell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g</a:t>
            </a:r>
            <a:r>
              <a:rPr sz="1000" spc="4" dirty="0">
                <a:latin typeface="Arial"/>
                <a:cs typeface="Arial"/>
              </a:rPr>
              <a:t>)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56106" y="5207498"/>
            <a:ext cx="5138676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7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  </a:t>
            </a:r>
            <a:r>
              <a:rPr sz="1000" spc="3" dirty="0">
                <a:latin typeface="Arial"/>
                <a:cs typeface="Arial"/>
              </a:rPr>
              <a:t> </a:t>
            </a:r>
            <a:r>
              <a:rPr sz="1000" b="1" spc="4" dirty="0">
                <a:latin typeface="Arial"/>
                <a:cs typeface="Arial"/>
              </a:rPr>
              <a:t>P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oper</a:t>
            </a:r>
            <a:r>
              <a:rPr sz="1000" b="1" spc="-27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s</a:t>
            </a: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n</a:t>
            </a:r>
            <a:r>
              <a:rPr sz="1000" b="1" spc="4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e</a:t>
            </a:r>
            <a:r>
              <a:rPr sz="1000" b="1" spc="14" dirty="0">
                <a:latin typeface="Arial"/>
                <a:cs typeface="Arial"/>
              </a:rPr>
              <a:t>n</a:t>
            </a:r>
            <a:r>
              <a:rPr sz="1000" b="1" spc="0" dirty="0">
                <a:latin typeface="Arial"/>
                <a:cs typeface="Arial"/>
              </a:rPr>
              <a:t>ce</a:t>
            </a:r>
            <a:r>
              <a:rPr sz="1000" b="1" spc="-38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s</a:t>
            </a: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ns</a:t>
            </a: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spc="0" dirty="0">
                <a:latin typeface="Arial"/>
                <a:cs typeface="Arial"/>
              </a:rPr>
              <a:t>.</a:t>
            </a:r>
            <a:r>
              <a:rPr sz="1000" b="1" spc="-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No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words</a:t>
            </a:r>
            <a:r>
              <a:rPr sz="1000" spc="-2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are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tt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d,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scr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4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prehe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si</a:t>
            </a:r>
            <a:r>
              <a:rPr sz="1000" spc="0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98956" y="5506202"/>
            <a:ext cx="1898873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b="1" spc="4" dirty="0">
                <a:latin typeface="Arial"/>
                <a:cs typeface="Arial"/>
              </a:rPr>
              <a:t>Ot</a:t>
            </a:r>
            <a:r>
              <a:rPr sz="1000" b="1" spc="0" dirty="0">
                <a:latin typeface="Arial"/>
                <a:cs typeface="Arial"/>
              </a:rPr>
              <a:t>her</a:t>
            </a:r>
            <a:r>
              <a:rPr sz="1000" b="1" spc="-31" dirty="0">
                <a:latin typeface="Arial"/>
                <a:cs typeface="Arial"/>
              </a:rPr>
              <a:t> </a:t>
            </a:r>
            <a:r>
              <a:rPr sz="1000" b="1" spc="19" dirty="0">
                <a:latin typeface="Arial"/>
                <a:cs typeface="Arial"/>
              </a:rPr>
              <a:t>M</a:t>
            </a:r>
            <a:r>
              <a:rPr sz="1000" b="1" spc="0" dirty="0">
                <a:latin typeface="Arial"/>
                <a:cs typeface="Arial"/>
              </a:rPr>
              <a:t>ini</a:t>
            </a:r>
            <a:r>
              <a:rPr sz="1000" b="1" spc="4" dirty="0">
                <a:latin typeface="Arial"/>
                <a:cs typeface="Arial"/>
              </a:rPr>
              <a:t>m</a:t>
            </a:r>
            <a:r>
              <a:rPr sz="1000" b="1" spc="0" dirty="0">
                <a:latin typeface="Arial"/>
                <a:cs typeface="Arial"/>
              </a:rPr>
              <a:t>um</a:t>
            </a:r>
            <a:r>
              <a:rPr sz="1000" b="1" spc="-43" dirty="0">
                <a:latin typeface="Arial"/>
                <a:cs typeface="Arial"/>
              </a:rPr>
              <a:t> </a:t>
            </a:r>
            <a:r>
              <a:rPr sz="1000" b="1" spc="0" dirty="0">
                <a:latin typeface="Arial"/>
                <a:cs typeface="Arial"/>
              </a:rPr>
              <a:t>Re</a:t>
            </a:r>
            <a:r>
              <a:rPr sz="1000" b="1" spc="4" dirty="0">
                <a:latin typeface="Arial"/>
                <a:cs typeface="Arial"/>
              </a:rPr>
              <a:t>q</a:t>
            </a:r>
            <a:r>
              <a:rPr sz="1000" b="1" spc="0" dirty="0">
                <a:latin typeface="Arial"/>
                <a:cs typeface="Arial"/>
              </a:rPr>
              <a:t>ui</a:t>
            </a:r>
            <a:r>
              <a:rPr sz="1000" b="1" spc="-4" dirty="0">
                <a:latin typeface="Arial"/>
                <a:cs typeface="Arial"/>
              </a:rPr>
              <a:t>r</a:t>
            </a:r>
            <a:r>
              <a:rPr sz="1000" b="1" spc="0" dirty="0">
                <a:latin typeface="Arial"/>
                <a:cs typeface="Arial"/>
              </a:rPr>
              <a:t>e</a:t>
            </a:r>
            <a:r>
              <a:rPr sz="1000" b="1" spc="9" dirty="0">
                <a:latin typeface="Arial"/>
                <a:cs typeface="Arial"/>
              </a:rPr>
              <a:t>m</a:t>
            </a:r>
            <a:r>
              <a:rPr sz="1000" b="1" spc="0" dirty="0">
                <a:latin typeface="Arial"/>
                <a:cs typeface="Arial"/>
              </a:rPr>
              <a:t>en</a:t>
            </a:r>
            <a:r>
              <a:rPr sz="1000" b="1" spc="4" dirty="0">
                <a:latin typeface="Arial"/>
                <a:cs typeface="Arial"/>
              </a:rPr>
              <a:t>t</a:t>
            </a:r>
            <a:r>
              <a:rPr sz="1000" b="1" spc="0" dirty="0">
                <a:latin typeface="Arial"/>
                <a:cs typeface="Arial"/>
              </a:rPr>
              <a:t>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356106" y="5801858"/>
            <a:ext cx="391540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spc="27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9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b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tt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43" dirty="0">
                <a:latin typeface="Arial"/>
                <a:cs typeface="Arial"/>
              </a:rPr>
              <a:t> </a:t>
            </a:r>
            <a:r>
              <a:rPr sz="1000" spc="2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3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ss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to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14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urn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vi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wed</a:t>
            </a:r>
            <a:r>
              <a:rPr sz="1000" spc="-44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he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re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9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56106" y="6100562"/>
            <a:ext cx="5179287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2" dirty="0">
                <a:latin typeface="Arial"/>
                <a:cs typeface="Arial"/>
              </a:rPr>
              <a:t> 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us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2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t</a:t>
            </a:r>
            <a:r>
              <a:rPr sz="1000" spc="9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rub</a:t>
            </a:r>
            <a:r>
              <a:rPr sz="1000" spc="25" dirty="0">
                <a:latin typeface="Arial"/>
                <a:cs typeface="Arial"/>
              </a:rPr>
              <a:t>r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or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th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as</a:t>
            </a:r>
            <a:r>
              <a:rPr sz="1000" spc="4" dirty="0">
                <a:latin typeface="Arial"/>
                <a:cs typeface="Arial"/>
              </a:rPr>
              <a:t>si</a:t>
            </a:r>
            <a:r>
              <a:rPr sz="1000" spc="0" dirty="0">
                <a:latin typeface="Arial"/>
                <a:cs typeface="Arial"/>
              </a:rPr>
              <a:t>g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to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vi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3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wor</a:t>
            </a:r>
            <a:r>
              <a:rPr sz="1000" spc="14" dirty="0">
                <a:latin typeface="Arial"/>
                <a:cs typeface="Arial"/>
              </a:rPr>
              <a:t>k</a:t>
            </a:r>
            <a:r>
              <a:rPr sz="1000" spc="0" dirty="0">
                <a:latin typeface="Arial"/>
                <a:cs typeface="Arial"/>
              </a:rPr>
              <a:t>.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ate</a:t>
            </a:r>
            <a:r>
              <a:rPr sz="1000" spc="-42" dirty="0">
                <a:latin typeface="Arial"/>
                <a:cs typeface="Arial"/>
              </a:rPr>
              <a:t> 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3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gr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de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to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356106" y="6268202"/>
            <a:ext cx="546050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 </a:t>
            </a:r>
            <a:r>
              <a:rPr sz="1000" spc="27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7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1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ote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he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ss</a:t>
            </a:r>
            <a:r>
              <a:rPr sz="1000" spc="0" dirty="0">
                <a:latin typeface="Arial"/>
                <a:cs typeface="Arial"/>
              </a:rPr>
              <a:t>ay</a:t>
            </a:r>
            <a:r>
              <a:rPr sz="1000" spc="-36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t</a:t>
            </a:r>
            <a:r>
              <a:rPr sz="1000" spc="9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er</a:t>
            </a:r>
            <a:r>
              <a:rPr sz="1000" spc="9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on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as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g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(</a:t>
            </a:r>
            <a:r>
              <a:rPr sz="1000" spc="9" dirty="0">
                <a:latin typeface="Arial"/>
                <a:cs typeface="Arial"/>
              </a:rPr>
              <a:t>1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t,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2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3rd)</a:t>
            </a:r>
            <a:r>
              <a:rPr sz="1000" spc="-1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ed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ac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c</a:t>
            </a:r>
            <a:r>
              <a:rPr sz="1000" spc="-27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0" dirty="0">
                <a:latin typeface="Arial"/>
                <a:cs typeface="Arial"/>
              </a:rPr>
              <a:t>ord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ng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56106" y="6437366"/>
            <a:ext cx="1778705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14" dirty="0">
                <a:latin typeface="Arial"/>
                <a:cs typeface="Arial"/>
              </a:rPr>
              <a:t>k</a:t>
            </a:r>
            <a:r>
              <a:rPr sz="1000" spc="0" dirty="0">
                <a:latin typeface="Arial"/>
                <a:cs typeface="Arial"/>
              </a:rPr>
              <a:t>ed</a:t>
            </a:r>
            <a:r>
              <a:rPr sz="1000" spc="-42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or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tense</a:t>
            </a:r>
            <a:r>
              <a:rPr sz="1000" spc="-2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co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14" dirty="0">
                <a:latin typeface="Arial"/>
                <a:cs typeface="Arial"/>
              </a:rPr>
              <a:t>c</a:t>
            </a:r>
            <a:r>
              <a:rPr sz="1000" spc="-19" dirty="0">
                <a:latin typeface="Arial"/>
                <a:cs typeface="Arial"/>
              </a:rPr>
              <a:t>y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56106" y="6736070"/>
            <a:ext cx="276825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ran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the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ss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3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thr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g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sp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ng</a:t>
            </a:r>
            <a:r>
              <a:rPr sz="1000" spc="-38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9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14" dirty="0">
                <a:latin typeface="Arial"/>
                <a:cs typeface="Arial"/>
              </a:rPr>
              <a:t>k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56106" y="7034774"/>
            <a:ext cx="473530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an</a:t>
            </a:r>
            <a:r>
              <a:rPr sz="1000" spc="-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the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ss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3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thr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g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0" dirty="0">
                <a:latin typeface="Arial"/>
                <a:cs typeface="Arial"/>
              </a:rPr>
              <a:t>ord</a:t>
            </a:r>
            <a:r>
              <a:rPr sz="1000" spc="-21" dirty="0">
                <a:latin typeface="Arial"/>
                <a:cs typeface="Arial"/>
              </a:rPr>
              <a:t> </a:t>
            </a:r>
            <a:r>
              <a:rPr sz="1000" spc="1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nt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1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ets</a:t>
            </a:r>
            <a:r>
              <a:rPr sz="1000" spc="-2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14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0" dirty="0">
                <a:latin typeface="Arial"/>
                <a:cs typeface="Arial"/>
              </a:rPr>
              <a:t>ord</a:t>
            </a:r>
            <a:r>
              <a:rPr sz="1000" spc="-2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56106" y="7333859"/>
            <a:ext cx="5504021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2" dirty="0">
                <a:latin typeface="Arial"/>
                <a:cs typeface="Arial"/>
              </a:rPr>
              <a:t> 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tach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38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l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1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q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ed</a:t>
            </a:r>
            <a:r>
              <a:rPr sz="1000" spc="-4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9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4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ort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g</a:t>
            </a:r>
            <a:r>
              <a:rPr sz="1000" spc="-46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ts</a:t>
            </a:r>
            <a:r>
              <a:rPr sz="1000" spc="-4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(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24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ot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1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p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-48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of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l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ur</a:t>
            </a:r>
            <a:r>
              <a:rPr sz="1000" spc="9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c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ted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56106" y="7501499"/>
            <a:ext cx="1715839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19" dirty="0">
                <a:latin typeface="Arial"/>
                <a:cs typeface="Arial"/>
              </a:rPr>
              <a:t>a</a:t>
            </a:r>
            <a:r>
              <a:rPr sz="1000" spc="-29" dirty="0">
                <a:latin typeface="Arial"/>
                <a:cs typeface="Arial"/>
              </a:rPr>
              <a:t>y</a:t>
            </a:r>
            <a:r>
              <a:rPr sz="1000" spc="0" dirty="0">
                <a:latin typeface="Arial"/>
                <a:cs typeface="Arial"/>
              </a:rPr>
              <a:t>)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to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14" dirty="0">
                <a:latin typeface="Arial"/>
                <a:cs typeface="Arial"/>
              </a:rPr>
              <a:t>k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4" dirty="0">
                <a:latin typeface="Arial"/>
                <a:cs typeface="Arial"/>
              </a:rPr>
              <a:t>is</a:t>
            </a:r>
            <a:r>
              <a:rPr sz="1000" spc="0" dirty="0">
                <a:latin typeface="Arial"/>
                <a:cs typeface="Arial"/>
              </a:rPr>
              <a:t>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106" y="7800203"/>
            <a:ext cx="5065668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2" dirty="0">
                <a:latin typeface="Arial"/>
                <a:cs typeface="Arial"/>
              </a:rPr>
              <a:t> 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toc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ed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ur</a:t>
            </a:r>
            <a:r>
              <a:rPr sz="1000" spc="9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are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b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ed</a:t>
            </a:r>
            <a:r>
              <a:rPr sz="1000" spc="-2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w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t</a:t>
            </a:r>
            <a:r>
              <a:rPr sz="1000" spc="9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25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9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9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th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h</a:t>
            </a:r>
            <a:r>
              <a:rPr sz="1000" spc="1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38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p</a:t>
            </a:r>
            <a:r>
              <a:rPr sz="1000" spc="9" dirty="0">
                <a:latin typeface="Arial"/>
                <a:cs typeface="Arial"/>
              </a:rPr>
              <a:t>ea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2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on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34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56106" y="7967843"/>
            <a:ext cx="89756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0" dirty="0">
                <a:latin typeface="Arial"/>
                <a:cs typeface="Arial"/>
              </a:rPr>
              <a:t>Re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eren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6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56106" y="8266547"/>
            <a:ext cx="3641553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2" dirty="0">
                <a:latin typeface="Arial"/>
                <a:cs typeface="Arial"/>
              </a:rPr>
              <a:t> 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l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14" dirty="0">
                <a:latin typeface="Arial"/>
                <a:cs typeface="Arial"/>
              </a:rPr>
              <a:t>c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ted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ss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g</a:t>
            </a:r>
            <a:r>
              <a:rPr sz="1000" spc="9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3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are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g</a:t>
            </a:r>
            <a:r>
              <a:rPr sz="1000" spc="4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li</a:t>
            </a:r>
            <a:r>
              <a:rPr sz="1000" spc="9" dirty="0">
                <a:latin typeface="Arial"/>
                <a:cs typeface="Arial"/>
              </a:rPr>
              <a:t>g</a:t>
            </a:r>
            <a:r>
              <a:rPr sz="1000" spc="0" dirty="0">
                <a:latin typeface="Arial"/>
                <a:cs typeface="Arial"/>
              </a:rPr>
              <a:t>ht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4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4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ot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56106" y="8588111"/>
            <a:ext cx="541686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or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g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9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2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on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he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rs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p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g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w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th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34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4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e,</a:t>
            </a:r>
            <a:r>
              <a:rPr sz="1000" spc="-3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the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tru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or’s</a:t>
            </a:r>
            <a:r>
              <a:rPr sz="1000" spc="-48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e,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the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56106" y="8755700"/>
            <a:ext cx="497477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rs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36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nd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14" dirty="0">
                <a:latin typeface="Arial"/>
                <a:cs typeface="Arial"/>
              </a:rPr>
              <a:t>r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ng</a:t>
            </a:r>
            <a:r>
              <a:rPr sz="1000" spc="-39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on</a:t>
            </a:r>
            <a:r>
              <a:rPr sz="1000" spc="-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the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rs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of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t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de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of</a:t>
            </a:r>
            <a:r>
              <a:rPr sz="1000" spc="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9" dirty="0">
                <a:latin typeface="Arial"/>
                <a:cs typeface="Arial"/>
              </a:rPr>
              <a:t>g</a:t>
            </a:r>
            <a:r>
              <a:rPr sz="1000" spc="0" dirty="0">
                <a:latin typeface="Arial"/>
                <a:cs typeface="Arial"/>
              </a:rPr>
              <a:t>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43482" y="1684781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1717590" y="1684781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368806" y="2449829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572837" y="2449829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1368806" y="3222879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1572837" y="3222879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368806" y="3521582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1642914" y="3521582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368806" y="3820287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1572837" y="3820287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1368806" y="4118991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1572837" y="4118991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368806" y="4417695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572837" y="4417695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368806" y="4884039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642914" y="4884039"/>
            <a:ext cx="1406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1368806" y="5182997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1572837" y="5182997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1368806" y="5777357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1685668" y="5777357"/>
            <a:ext cx="2118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368806" y="6076061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685668" y="6076061"/>
            <a:ext cx="2118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368806" y="6243701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685668" y="6243701"/>
            <a:ext cx="2118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368806" y="6711569"/>
            <a:ext cx="140659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572837" y="6711569"/>
            <a:ext cx="210482" cy="1523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368806" y="7010273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572837" y="7010273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368806" y="7309358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685668" y="7309358"/>
            <a:ext cx="2118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368806" y="7775702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685668" y="7775702"/>
            <a:ext cx="2118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368806" y="8242046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685668" y="8242046"/>
            <a:ext cx="2118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368806" y="8563610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72837" y="8563610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356106" y="918073"/>
            <a:ext cx="1763653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7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24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ri</a:t>
            </a:r>
            <a:r>
              <a:rPr sz="1000" spc="0" dirty="0">
                <a:latin typeface="Arial"/>
                <a:cs typeface="Arial"/>
              </a:rPr>
              <a:t>g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l</a:t>
            </a:r>
            <a:r>
              <a:rPr sz="1000" spc="-2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6106" y="1217031"/>
            <a:ext cx="5221058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7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  </a:t>
            </a:r>
            <a:r>
              <a:rPr sz="1000" spc="3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he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ered</a:t>
            </a:r>
            <a:r>
              <a:rPr sz="1000" spc="-38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nd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14" dirty="0">
                <a:latin typeface="Arial"/>
                <a:cs typeface="Arial"/>
              </a:rPr>
              <a:t>r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tt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29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b</a:t>
            </a:r>
            <a:r>
              <a:rPr sz="1000" spc="9" dirty="0">
                <a:latin typeface="Arial"/>
                <a:cs typeface="Arial"/>
              </a:rPr>
              <a:t>et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37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t</a:t>
            </a:r>
            <a:r>
              <a:rPr sz="1000" spc="9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9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g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nd</a:t>
            </a:r>
            <a:r>
              <a:rPr sz="1000" spc="-21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he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rs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f</a:t>
            </a:r>
            <a:r>
              <a:rPr sz="1000" spc="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3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6106" y="1515735"/>
            <a:ext cx="4610332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_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</a:t>
            </a:r>
            <a:r>
              <a:rPr sz="1000" u="sng" spc="265" dirty="0">
                <a:latin typeface="Arial"/>
                <a:cs typeface="Arial"/>
              </a:rPr>
              <a:t> 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-9" dirty="0">
                <a:latin typeface="Arial"/>
                <a:cs typeface="Arial"/>
              </a:rPr>
              <a:t>w</a:t>
            </a:r>
            <a:r>
              <a:rPr sz="1000" spc="0" dirty="0">
                <a:latin typeface="Arial"/>
                <a:cs typeface="Arial"/>
              </a:rPr>
              <a:t>ork</a:t>
            </a:r>
            <a:r>
              <a:rPr sz="1000" spc="-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-19" dirty="0">
                <a:latin typeface="Arial"/>
                <a:cs typeface="Arial"/>
              </a:rPr>
              <a:t>y</a:t>
            </a:r>
            <a:r>
              <a:rPr sz="1000" spc="9" dirty="0">
                <a:latin typeface="Arial"/>
                <a:cs typeface="Arial"/>
              </a:rPr>
              <a:t>p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9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14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-s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,</a:t>
            </a:r>
            <a:r>
              <a:rPr sz="1000" spc="-6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9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14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1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-2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Ro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an</a:t>
            </a:r>
            <a:r>
              <a:rPr sz="1000" spc="-37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s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-4" dirty="0">
                <a:latin typeface="Arial"/>
                <a:cs typeface="Arial"/>
              </a:rPr>
              <a:t>z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7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1</a:t>
            </a:r>
            <a:r>
              <a:rPr sz="1000" spc="0" dirty="0">
                <a:latin typeface="Arial"/>
                <a:cs typeface="Arial"/>
              </a:rPr>
              <a:t>2.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6106" y="1814439"/>
            <a:ext cx="249730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M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9" dirty="0">
                <a:latin typeface="Arial"/>
                <a:cs typeface="Arial"/>
              </a:rPr>
              <a:t>g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1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1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on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l</a:t>
            </a:r>
            <a:r>
              <a:rPr sz="1000" spc="-14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u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si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6106" y="2113143"/>
            <a:ext cx="3677666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9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-2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14" dirty="0">
                <a:latin typeface="Arial"/>
                <a:cs typeface="Arial"/>
              </a:rPr>
              <a:t>k</a:t>
            </a:r>
            <a:r>
              <a:rPr sz="1000" spc="0" dirty="0">
                <a:latin typeface="Arial"/>
                <a:cs typeface="Arial"/>
              </a:rPr>
              <a:t>ed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at</a:t>
            </a:r>
            <a:r>
              <a:rPr sz="1000" spc="-3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r</a:t>
            </a:r>
            <a:r>
              <a:rPr sz="1000" spc="7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rs</a:t>
            </a:r>
            <a:r>
              <a:rPr sz="1000" spc="0" dirty="0">
                <a:latin typeface="Arial"/>
                <a:cs typeface="Arial"/>
              </a:rPr>
              <a:t>on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p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9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42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he</a:t>
            </a:r>
            <a:r>
              <a:rPr sz="1000" spc="-18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es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19" dirty="0">
                <a:latin typeface="Arial"/>
                <a:cs typeface="Arial"/>
              </a:rPr>
              <a:t>a</a:t>
            </a:r>
            <a:r>
              <a:rPr sz="1000" spc="-19" dirty="0">
                <a:latin typeface="Arial"/>
                <a:cs typeface="Arial"/>
              </a:rPr>
              <a:t>y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6700" y="2411847"/>
            <a:ext cx="5624062" cy="151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u="sng" dirty="0">
                <a:latin typeface="Arial"/>
                <a:cs typeface="Arial"/>
              </a:rPr>
              <a:t>    </a:t>
            </a:r>
            <a:r>
              <a:rPr sz="1000" spc="0" dirty="0">
                <a:latin typeface="Arial"/>
                <a:cs typeface="Arial"/>
              </a:rPr>
              <a:t>_</a:t>
            </a:r>
            <a:r>
              <a:rPr sz="1000" spc="4" dirty="0">
                <a:latin typeface="Arial"/>
                <a:cs typeface="Arial"/>
              </a:rPr>
              <a:t>x</a:t>
            </a:r>
            <a:r>
              <a:rPr sz="1000" u="sng" spc="0" dirty="0">
                <a:latin typeface="Arial"/>
                <a:cs typeface="Arial"/>
              </a:rPr>
              <a:t>    </a:t>
            </a:r>
            <a:r>
              <a:rPr sz="1000" u="sng" spc="265" dirty="0">
                <a:latin typeface="Arial"/>
                <a:cs typeface="Arial"/>
              </a:rPr>
              <a:t> </a:t>
            </a:r>
            <a:r>
              <a:rPr sz="1000" spc="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I</a:t>
            </a:r>
            <a:r>
              <a:rPr sz="1000" spc="2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p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9" dirty="0">
                <a:latin typeface="Arial"/>
                <a:cs typeface="Arial"/>
              </a:rPr>
              <a:t>d</a:t>
            </a:r>
            <a:r>
              <a:rPr sz="1000" spc="0" dirty="0">
                <a:latin typeface="Arial"/>
                <a:cs typeface="Arial"/>
              </a:rPr>
              <a:t>ed</a:t>
            </a:r>
            <a:r>
              <a:rPr sz="1000" spc="-46" dirty="0">
                <a:latin typeface="Arial"/>
                <a:cs typeface="Arial"/>
              </a:rPr>
              <a:t> </a:t>
            </a:r>
            <a:r>
              <a:rPr sz="1000" spc="34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3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as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g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5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o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T</a:t>
            </a:r>
            <a:r>
              <a:rPr sz="1000" spc="0" dirty="0">
                <a:latin typeface="Arial"/>
                <a:cs typeface="Arial"/>
              </a:rPr>
              <a:t>urn</a:t>
            </a:r>
            <a:r>
              <a:rPr sz="1000" spc="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d</a:t>
            </a:r>
            <a:r>
              <a:rPr sz="1000" spc="-16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c</a:t>
            </a:r>
            <a:r>
              <a:rPr sz="1000" spc="9" dirty="0">
                <a:latin typeface="Arial"/>
                <a:cs typeface="Arial"/>
              </a:rPr>
              <a:t>h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14" dirty="0">
                <a:latin typeface="Arial"/>
                <a:cs typeface="Arial"/>
              </a:rPr>
              <a:t>k</a:t>
            </a:r>
            <a:r>
              <a:rPr sz="1000" spc="0" dirty="0">
                <a:latin typeface="Arial"/>
                <a:cs typeface="Arial"/>
              </a:rPr>
              <a:t>ed</a:t>
            </a:r>
            <a:r>
              <a:rPr sz="1000" spc="-42" dirty="0">
                <a:latin typeface="Arial"/>
                <a:cs typeface="Arial"/>
              </a:rPr>
              <a:t> 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or</a:t>
            </a:r>
            <a:r>
              <a:rPr sz="1000" spc="-11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gi</a:t>
            </a:r>
            <a:r>
              <a:rPr sz="1000" spc="0" dirty="0">
                <a:latin typeface="Arial"/>
                <a:cs typeface="Arial"/>
              </a:rPr>
              <a:t>a</a:t>
            </a:r>
            <a:r>
              <a:rPr sz="1000" spc="14" dirty="0">
                <a:latin typeface="Arial"/>
                <a:cs typeface="Arial"/>
              </a:rPr>
              <a:t>r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m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er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0" dirty="0">
                <a:latin typeface="Arial"/>
                <a:cs typeface="Arial"/>
              </a:rPr>
              <a:t>ors</a:t>
            </a:r>
            <a:r>
              <a:rPr sz="1000" spc="-31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7" dirty="0">
                <a:latin typeface="Arial"/>
                <a:cs typeface="Arial"/>
              </a:rPr>
              <a:t> </a:t>
            </a:r>
            <a:r>
              <a:rPr sz="1000" spc="29" dirty="0">
                <a:latin typeface="Arial"/>
                <a:cs typeface="Arial"/>
              </a:rPr>
              <a:t>m</a:t>
            </a:r>
            <a:r>
              <a:rPr sz="1000" spc="0" dirty="0">
                <a:latin typeface="Arial"/>
                <a:cs typeface="Arial"/>
              </a:rPr>
              <a:t>y</a:t>
            </a:r>
            <a:r>
              <a:rPr sz="1000" spc="-33" dirty="0">
                <a:latin typeface="Arial"/>
                <a:cs typeface="Arial"/>
              </a:rPr>
              <a:t> </a:t>
            </a:r>
            <a:r>
              <a:rPr sz="1000" spc="0" dirty="0">
                <a:latin typeface="Arial"/>
                <a:cs typeface="Arial"/>
              </a:rPr>
              <a:t>dra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b</a:t>
            </a:r>
            <a:r>
              <a:rPr sz="1000" spc="0" dirty="0">
                <a:latin typeface="Arial"/>
                <a:cs typeface="Arial"/>
              </a:rPr>
              <a:t>e</a:t>
            </a:r>
            <a:r>
              <a:rPr sz="1000" spc="9" dirty="0">
                <a:latin typeface="Arial"/>
                <a:cs typeface="Arial"/>
              </a:rPr>
              <a:t>f</a:t>
            </a:r>
            <a:r>
              <a:rPr sz="1000" spc="0" dirty="0">
                <a:latin typeface="Arial"/>
                <a:cs typeface="Arial"/>
              </a:rPr>
              <a:t>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6700" y="2579487"/>
            <a:ext cx="980920" cy="151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0"/>
              </a:lnSpc>
              <a:spcBef>
                <a:spcPts val="55"/>
              </a:spcBef>
            </a:pPr>
            <a:r>
              <a:rPr sz="1000" spc="9" dirty="0">
                <a:latin typeface="Arial"/>
                <a:cs typeface="Arial"/>
              </a:rPr>
              <a:t>f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0" dirty="0">
                <a:latin typeface="Arial"/>
                <a:cs typeface="Arial"/>
              </a:rPr>
              <a:t>l</a:t>
            </a:r>
            <a:r>
              <a:rPr sz="1000" spc="-23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0" dirty="0">
                <a:latin typeface="Arial"/>
                <a:cs typeface="Arial"/>
              </a:rPr>
              <a:t>u</a:t>
            </a:r>
            <a:r>
              <a:rPr sz="1000" spc="-4" dirty="0">
                <a:latin typeface="Arial"/>
                <a:cs typeface="Arial"/>
              </a:rPr>
              <a:t>b</a:t>
            </a:r>
            <a:r>
              <a:rPr sz="1000" spc="19" dirty="0">
                <a:latin typeface="Arial"/>
                <a:cs typeface="Arial"/>
              </a:rPr>
              <a:t>m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4" dirty="0">
                <a:latin typeface="Arial"/>
                <a:cs typeface="Arial"/>
              </a:rPr>
              <a:t>ss</a:t>
            </a:r>
            <a:r>
              <a:rPr sz="1000" spc="-4" dirty="0">
                <a:latin typeface="Arial"/>
                <a:cs typeface="Arial"/>
              </a:rPr>
              <a:t>i</a:t>
            </a:r>
            <a:r>
              <a:rPr sz="1000" spc="0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n</a:t>
            </a:r>
            <a:r>
              <a:rPr sz="1000" spc="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8806" y="893572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572837" y="893572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368806" y="1192529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572837" y="1192529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368806" y="1491233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642914" y="1491233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1368806" y="1789938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572837" y="1789938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368806" y="2088642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572837" y="2088642"/>
            <a:ext cx="21048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149400" y="2387346"/>
            <a:ext cx="1406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423508" y="2387346"/>
            <a:ext cx="21187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13441</Words>
  <Application>Microsoft Office PowerPoint</Application>
  <PresentationFormat>Custom</PresentationFormat>
  <Paragraphs>1137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Cambria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Sonny</cp:lastModifiedBy>
  <cp:revision>4</cp:revision>
  <dcterms:modified xsi:type="dcterms:W3CDTF">2017-12-02T00:17:14Z</dcterms:modified>
</cp:coreProperties>
</file>