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E1BD62-7C86-4F2A-AC11-6AAA691A73C9}" type="datetimeFigureOut">
              <a:rPr lang="en-US" smtClean="0"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70A6B1-BFAF-43DE-A207-EEAB94F7BD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would be the negative effects of Best </a:t>
            </a:r>
            <a:r>
              <a:rPr lang="en-US" dirty="0"/>
              <a:t>S</a:t>
            </a:r>
            <a:r>
              <a:rPr lang="en-US" dirty="0" smtClean="0"/>
              <a:t>unshine in the coming years after the construction of Grand Mariana Resort in Saipan?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Crime and Casino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Casino and its Connection to Increased Crime Rate in the Following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Gathering</a:t>
            </a:r>
          </a:p>
          <a:p>
            <a:pPr lvl="1"/>
            <a:r>
              <a:rPr lang="en-US" dirty="0" smtClean="0"/>
              <a:t>Online articles</a:t>
            </a:r>
          </a:p>
          <a:p>
            <a:pPr lvl="1"/>
            <a:r>
              <a:rPr lang="en-US" dirty="0" smtClean="0"/>
              <a:t>Newspaper articles</a:t>
            </a:r>
          </a:p>
          <a:p>
            <a:pPr lvl="1"/>
            <a:r>
              <a:rPr lang="en-US" dirty="0" smtClean="0"/>
              <a:t>Peer-reviewed Journals</a:t>
            </a:r>
          </a:p>
          <a:p>
            <a:pPr lvl="1"/>
            <a:r>
              <a:rPr lang="en-US" i="1" dirty="0" smtClean="0"/>
              <a:t>Survey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Prospects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0 Saipan residents</a:t>
            </a:r>
          </a:p>
          <a:p>
            <a:r>
              <a:rPr lang="en-US" dirty="0" smtClean="0"/>
              <a:t>10 NMC students</a:t>
            </a:r>
          </a:p>
          <a:p>
            <a:r>
              <a:rPr lang="en-US" dirty="0" smtClean="0"/>
              <a:t>2 police officers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the presence of Best Sunshine (Grand Mariana Resort) would increase crime rate in Saipan?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could be reason between the link of increased crime rate and the gaming industry </a:t>
            </a:r>
            <a:r>
              <a:rPr lang="en-US" smtClean="0"/>
              <a:t>in Saipan?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Casino-linked crime went up in cities like Las Vegas and Macau, why do you think this could happen in Saipan as well?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</TotalTime>
  <Words>121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Crime and Casino</vt:lpstr>
      <vt:lpstr>Casino and its Connection to Increased Crime Rate in the Following Years</vt:lpstr>
      <vt:lpstr>Survey Prospects</vt:lpstr>
      <vt:lpstr>Sample Survey Questions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Quina Mae</dc:creator>
  <cp:lastModifiedBy>Quina Mae</cp:lastModifiedBy>
  <cp:revision>6</cp:revision>
  <dcterms:created xsi:type="dcterms:W3CDTF">2017-02-18T01:36:05Z</dcterms:created>
  <dcterms:modified xsi:type="dcterms:W3CDTF">2017-02-18T02:34:35Z</dcterms:modified>
</cp:coreProperties>
</file>