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CCAF-906A-48C5-BEF3-E57521904DAA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6C0DC3C-5F74-441C-86AB-C0D7E5D442E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37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CCAF-906A-48C5-BEF3-E57521904DAA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C3C-5F74-441C-86AB-C0D7E5D442E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67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CCAF-906A-48C5-BEF3-E57521904DAA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C3C-5F74-441C-86AB-C0D7E5D442E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40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CCAF-906A-48C5-BEF3-E57521904DAA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C3C-5F74-441C-86AB-C0D7E5D442E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98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CCAF-906A-48C5-BEF3-E57521904DAA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C3C-5F74-441C-86AB-C0D7E5D442E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54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CCAF-906A-48C5-BEF3-E57521904DAA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C3C-5F74-441C-86AB-C0D7E5D442E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29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CCAF-906A-48C5-BEF3-E57521904DAA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C3C-5F74-441C-86AB-C0D7E5D442E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60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CCAF-906A-48C5-BEF3-E57521904DAA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C3C-5F74-441C-86AB-C0D7E5D442E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82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CCAF-906A-48C5-BEF3-E57521904DAA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C3C-5F74-441C-86AB-C0D7E5D44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4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CCAF-906A-48C5-BEF3-E57521904DAA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C3C-5F74-441C-86AB-C0D7E5D442E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17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AC9CCAF-906A-48C5-BEF3-E57521904DAA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C3C-5F74-441C-86AB-C0D7E5D442E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9CCAF-906A-48C5-BEF3-E57521904DAA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6C0DC3C-5F74-441C-86AB-C0D7E5D442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92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70FE2-9DDD-4A95-91B0-79ED504FB8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Customer Service in the CNMI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D2E5C-6A1F-496A-B349-FBE88A5CE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33688"/>
            <a:ext cx="9144000" cy="1655762"/>
          </a:xfrm>
        </p:spPr>
        <p:txBody>
          <a:bodyPr/>
          <a:lstStyle/>
          <a:p>
            <a:r>
              <a:rPr lang="en-US" dirty="0"/>
              <a:t>Shannon </a:t>
            </a:r>
            <a:r>
              <a:rPr lang="en-US" dirty="0" err="1"/>
              <a:t>Dela</a:t>
            </a:r>
            <a:r>
              <a:rPr lang="en-US" dirty="0"/>
              <a:t> Cruz</a:t>
            </a:r>
          </a:p>
          <a:p>
            <a:r>
              <a:rPr lang="en-US" dirty="0"/>
              <a:t>EN202 Section 03</a:t>
            </a:r>
          </a:p>
          <a:p>
            <a:r>
              <a:rPr lang="en-US" dirty="0"/>
              <a:t>Kimberly Bunts</a:t>
            </a:r>
          </a:p>
        </p:txBody>
      </p:sp>
    </p:spTree>
    <p:extLst>
      <p:ext uri="{BB962C8B-B14F-4D97-AF65-F5344CB8AC3E}">
        <p14:creationId xmlns:p14="http://schemas.microsoft.com/office/powerpoint/2010/main" val="199266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3E89-4F42-406D-9C74-D6A540D35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appreciates great customer service?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B839E-F06F-4646-9ABB-70BDE7D40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that enters a business establishment.</a:t>
            </a:r>
          </a:p>
        </p:txBody>
      </p:sp>
    </p:spTree>
    <p:extLst>
      <p:ext uri="{BB962C8B-B14F-4D97-AF65-F5344CB8AC3E}">
        <p14:creationId xmlns:p14="http://schemas.microsoft.com/office/powerpoint/2010/main" val="3441008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0F1F0-A8FD-4816-8961-F5C4640F4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423" y="87115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Proposal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87BC3-3B49-4D3E-97DA-31A34A469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Primary Question</a:t>
            </a:r>
          </a:p>
          <a:p>
            <a:pPr marL="0" indent="0">
              <a:buNone/>
            </a:pPr>
            <a:r>
              <a:rPr lang="en-US" dirty="0"/>
              <a:t>What are the benefits of great customer service in the CNMI business establishments?</a:t>
            </a:r>
          </a:p>
        </p:txBody>
      </p:sp>
    </p:spTree>
    <p:extLst>
      <p:ext uri="{BB962C8B-B14F-4D97-AF65-F5344CB8AC3E}">
        <p14:creationId xmlns:p14="http://schemas.microsoft.com/office/powerpoint/2010/main" val="220145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356AF-1B47-4AE3-9D99-2BA7A53B9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Gathering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86A46-5846-4899-B45C-D4905E3EE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articles</a:t>
            </a:r>
          </a:p>
          <a:p>
            <a:r>
              <a:rPr lang="en-US" dirty="0"/>
              <a:t>Peer reviews</a:t>
            </a:r>
          </a:p>
          <a:p>
            <a:r>
              <a:rPr lang="en-US" dirty="0"/>
              <a:t>Survey</a:t>
            </a:r>
          </a:p>
          <a:p>
            <a:r>
              <a:rPr lang="en-US" dirty="0"/>
              <a:t>Interview with experts</a:t>
            </a:r>
          </a:p>
        </p:txBody>
      </p:sp>
    </p:spTree>
    <p:extLst>
      <p:ext uri="{BB962C8B-B14F-4D97-AF65-F5344CB8AC3E}">
        <p14:creationId xmlns:p14="http://schemas.microsoft.com/office/powerpoint/2010/main" val="407359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4873B-BD30-47E0-B692-7791387E6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Prospects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52C19-FC2C-4D35-AC53-820A417EC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30 anonymous Saipan residents</a:t>
            </a:r>
          </a:p>
          <a:p>
            <a:r>
              <a:rPr lang="en-US" dirty="0"/>
              <a:t>2 Customer Service Expert</a:t>
            </a:r>
          </a:p>
          <a:p>
            <a:r>
              <a:rPr lang="en-US" dirty="0"/>
              <a:t>10 Customer Service employees</a:t>
            </a:r>
          </a:p>
        </p:txBody>
      </p:sp>
    </p:spTree>
    <p:extLst>
      <p:ext uri="{BB962C8B-B14F-4D97-AF65-F5344CB8AC3E}">
        <p14:creationId xmlns:p14="http://schemas.microsoft.com/office/powerpoint/2010/main" val="312160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8B17F-BB7F-433D-99BA-D63018F9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AEB7B-B55C-49D9-BD2A-7947F13BA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does a business excel when customer service is provided?</a:t>
            </a:r>
          </a:p>
          <a:p>
            <a:r>
              <a:rPr lang="en-US" dirty="0"/>
              <a:t>Is providing Customer Service training beneficial in Saipan business establishment? If so how?</a:t>
            </a:r>
          </a:p>
          <a:p>
            <a:r>
              <a:rPr lang="en-US" dirty="0"/>
              <a:t>How would you feel if an employee greets you once you enter their establishments?</a:t>
            </a:r>
          </a:p>
          <a:p>
            <a:r>
              <a:rPr lang="en-US" dirty="0"/>
              <a:t>How is the customer service business establishments in the CNMI?</a:t>
            </a:r>
          </a:p>
          <a:p>
            <a:r>
              <a:rPr lang="en-US" dirty="0"/>
              <a:t>Would more tourist visit Saipan if customer service is more acknowledge in the CNMI business establishments?</a:t>
            </a:r>
          </a:p>
          <a:p>
            <a:r>
              <a:rPr lang="en-US" dirty="0"/>
              <a:t>How would employees benefit from providing Customer Service?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5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BF2BE-3CE0-4EC3-B32C-9FF8CD0DF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65FCE-1C73-4FB6-A334-B0D22B048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feel if you dined in a fancy restaurant, but customer service isn’t acknowledge?</a:t>
            </a:r>
          </a:p>
          <a:p>
            <a:r>
              <a:rPr lang="en-US" dirty="0"/>
              <a:t>Do you think Customer Service helps bring in revenue on Saipan?</a:t>
            </a:r>
          </a:p>
          <a:p>
            <a:pPr marL="0" indent="0">
              <a:buNone/>
            </a:pPr>
            <a:r>
              <a:rPr lang="en-US" dirty="0"/>
              <a:t>If yes, how so?</a:t>
            </a:r>
          </a:p>
          <a:p>
            <a:r>
              <a:rPr lang="en-US" dirty="0"/>
              <a:t>Do you believe in great Customer Service?</a:t>
            </a:r>
          </a:p>
          <a:p>
            <a:r>
              <a:rPr lang="en-US" dirty="0"/>
              <a:t>Do you believe Customer Service is one of the reasons business establishments gets </a:t>
            </a:r>
            <a:r>
              <a:rPr lang="en-US"/>
              <a:t>loyal customers?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1693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122</TotalTime>
  <Words>210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Customer Service in the CNMI</vt:lpstr>
      <vt:lpstr>Who appreciates great customer service?</vt:lpstr>
      <vt:lpstr>Proposal Question</vt:lpstr>
      <vt:lpstr>Data Gathering </vt:lpstr>
      <vt:lpstr>Survey Prospects</vt:lpstr>
      <vt:lpstr>Survey Questions</vt:lpstr>
      <vt:lpstr>Survey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 in the CNMI</dc:title>
  <dc:creator>Trixie Achas</dc:creator>
  <cp:lastModifiedBy>Trixie Achas</cp:lastModifiedBy>
  <cp:revision>20</cp:revision>
  <dcterms:created xsi:type="dcterms:W3CDTF">2017-09-15T14:37:00Z</dcterms:created>
  <dcterms:modified xsi:type="dcterms:W3CDTF">2017-09-17T13:26:18Z</dcterms:modified>
</cp:coreProperties>
</file>