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0"/>
  </p:notesMasterIdLst>
  <p:handoutMasterIdLst>
    <p:handoutMasterId r:id="rId21"/>
  </p:handoutMasterIdLst>
  <p:sldIdLst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98" d="100"/>
          <a:sy n="198" d="100"/>
        </p:scale>
        <p:origin x="636" y="156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February 3,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Q1: What is your gender?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chart1574990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How much time do you spend in the computer lab?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table15749899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1408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Q9: Which types of apps do you use on your digital devices (computer, tablets, phones, etc.) most often?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chart1574990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62857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Q9: Which types of apps do you use on your digital devices (computer, tablets, phones, etc.) most often?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table1574990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42207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Q11: Do you have a computer at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chart15749900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Q11: Do you have a computer at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table15749900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Q14: What type  of technology  device do you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chart15749900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Q14: What type  of technology  device do you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table15749900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Q1: What is your gender?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table1574990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Q2: What is your 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chart1574990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Q2: What is your 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table1574990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4220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What is your nationality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chart15750781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40821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What is your nationality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table15750781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7032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What is your Major?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chart1574990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What is your Major?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table1574990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How much time do you spend in the computer lab?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    Skipped: 0</a:t>
            </a:r>
          </a:p>
        </p:txBody>
      </p:sp>
      <p:pic>
        <p:nvPicPr>
          <p:cNvPr id="4" name="Picture 3" descr="chart15749899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7192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292</TotalTime>
  <Words>254</Words>
  <Application>Microsoft Office PowerPoint</Application>
  <PresentationFormat>On-screen Show (16:9)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Helvetica Neue</vt:lpstr>
      <vt:lpstr>Arial</vt:lpstr>
      <vt:lpstr>Calibri</vt:lpstr>
      <vt:lpstr>SM-template-20140529</vt:lpstr>
      <vt:lpstr>Data slides</vt:lpstr>
      <vt:lpstr>Response Summary</vt:lpstr>
      <vt:lpstr>Q1: What is your gender?</vt:lpstr>
      <vt:lpstr>Q1: What is your gender?</vt:lpstr>
      <vt:lpstr>Q2: What is your age?</vt:lpstr>
      <vt:lpstr>Q2: What is your age?</vt:lpstr>
      <vt:lpstr>Q3: What is your nationality</vt:lpstr>
      <vt:lpstr>Q3: What is your nationality</vt:lpstr>
      <vt:lpstr>Q4: What is your Major?</vt:lpstr>
      <vt:lpstr>Q4: What is your Major?</vt:lpstr>
      <vt:lpstr>Q5: How much time do you spend in the computer lab?</vt:lpstr>
      <vt:lpstr>Q5: How much time do you spend in the computer lab?</vt:lpstr>
      <vt:lpstr>Q9: Which types of apps do you use on your digital devices (computer, tablets, phones, etc.) most often?</vt:lpstr>
      <vt:lpstr>Q9: Which types of apps do you use on your digital devices (computer, tablets, phones, etc.) most often?</vt:lpstr>
      <vt:lpstr>Q11: Do you have a computer at home?</vt:lpstr>
      <vt:lpstr>Q11: Do you have a computer at home?</vt:lpstr>
      <vt:lpstr>Q14: What type  of technology  device do you use?</vt:lpstr>
      <vt:lpstr>Q14: What type  of technology  device do you use?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james chua</cp:lastModifiedBy>
  <cp:revision>45</cp:revision>
  <dcterms:created xsi:type="dcterms:W3CDTF">2014-01-30T23:18:11Z</dcterms:created>
  <dcterms:modified xsi:type="dcterms:W3CDTF">2019-02-03T10:08:20Z</dcterms:modified>
</cp:coreProperties>
</file>