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94607"/>
  </p:normalViewPr>
  <p:slideViewPr>
    <p:cSldViewPr snapToGrid="0" snapToObjects="1">
      <p:cViewPr varScale="1">
        <p:scale>
          <a:sx n="121" d="100"/>
          <a:sy n="121" d="100"/>
        </p:scale>
        <p:origin x="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make fried </a:t>
            </a:r>
            <a:r>
              <a:rPr lang="en-US" dirty="0" err="1" smtClean="0"/>
              <a:t>oreos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Niomi</a:t>
            </a:r>
            <a:r>
              <a:rPr lang="en-US" dirty="0" smtClean="0"/>
              <a:t> </a:t>
            </a:r>
            <a:r>
              <a:rPr lang="en-US" dirty="0" err="1" smtClean="0"/>
              <a:t>deleon</a:t>
            </a:r>
            <a:r>
              <a:rPr lang="en-US" dirty="0" smtClean="0"/>
              <a:t> </a:t>
            </a:r>
            <a:r>
              <a:rPr lang="en-US" dirty="0" err="1" smtClean="0"/>
              <a:t>guerrero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Co210-04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56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Ingredients</a:t>
            </a:r>
            <a:r>
              <a:rPr lang="en-US" dirty="0" smtClean="0"/>
              <a:t>:	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2 quarts vegetable oil for frying</a:t>
            </a:r>
          </a:p>
          <a:p>
            <a:pPr lvl="0"/>
            <a:r>
              <a:rPr lang="en-US" dirty="0"/>
              <a:t>1 large egg </a:t>
            </a:r>
          </a:p>
          <a:p>
            <a:pPr lvl="0"/>
            <a:r>
              <a:rPr lang="en-US" dirty="0"/>
              <a:t>1 cup milk</a:t>
            </a:r>
          </a:p>
          <a:p>
            <a:pPr lvl="0"/>
            <a:r>
              <a:rPr lang="en-US" dirty="0"/>
              <a:t>2 teaspoons vegetable oil</a:t>
            </a:r>
          </a:p>
          <a:p>
            <a:pPr lvl="0"/>
            <a:r>
              <a:rPr lang="en-US" dirty="0"/>
              <a:t>1 cup pancake mix</a:t>
            </a:r>
          </a:p>
          <a:p>
            <a:pPr lvl="0"/>
            <a:r>
              <a:rPr lang="en-US" dirty="0"/>
              <a:t>1 (18 ounce) package of Oreos (vanilla, chocolate, etc.…)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072" y="2302523"/>
            <a:ext cx="4450815" cy="3202223"/>
          </a:xfrm>
        </p:spPr>
      </p:pic>
    </p:spTree>
    <p:extLst>
      <p:ext uri="{BB962C8B-B14F-4D97-AF65-F5344CB8AC3E}">
        <p14:creationId xmlns:p14="http://schemas.microsoft.com/office/powerpoint/2010/main" val="3116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r="925"/>
          <a:stretch/>
        </p:blipFill>
        <p:spPr>
          <a:xfrm>
            <a:off x="1762698" y="2126255"/>
            <a:ext cx="4592049" cy="32403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925" y="2126255"/>
            <a:ext cx="4201792" cy="32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3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2209754"/>
            <a:ext cx="4817019" cy="34496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2" y="2209755"/>
            <a:ext cx="4621002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5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" b="5067"/>
          <a:stretch/>
        </p:blipFill>
        <p:spPr>
          <a:xfrm>
            <a:off x="1451580" y="2286001"/>
            <a:ext cx="4675952" cy="35705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2"/>
            <a:ext cx="4654054" cy="357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56</TotalTime>
  <Words>58</Words>
  <Application>Microsoft Macintosh PowerPoint</Application>
  <PresentationFormat>Widescreen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Gill Sans MT</vt:lpstr>
      <vt:lpstr>Arial</vt:lpstr>
      <vt:lpstr>Gallery</vt:lpstr>
      <vt:lpstr>How to make fried oreos </vt:lpstr>
      <vt:lpstr>Ingredients:   </vt:lpstr>
      <vt:lpstr>Step 1: </vt:lpstr>
      <vt:lpstr>Step 2:</vt:lpstr>
      <vt:lpstr>Step 3:</vt:lpstr>
      <vt:lpstr>Step 4: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make fried oreos </dc:title>
  <dc:creator>Nicole Deleon Guerrero</dc:creator>
  <cp:lastModifiedBy>Nicole Deleon Guerrero</cp:lastModifiedBy>
  <cp:revision>6</cp:revision>
  <dcterms:created xsi:type="dcterms:W3CDTF">2018-03-21T00:29:39Z</dcterms:created>
  <dcterms:modified xsi:type="dcterms:W3CDTF">2018-03-22T01:23:41Z</dcterms:modified>
</cp:coreProperties>
</file>