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Lobster"/>
      <p:regular r:id="rId22"/>
    </p:embeddedFont>
    <p:embeddedFont>
      <p:font typeface="Montserrat"/>
      <p:regular r:id="rId23"/>
      <p:bold r:id="rId24"/>
      <p:italic r:id="rId25"/>
      <p:boldItalic r:id="rId26"/>
    </p:embeddedFont>
    <p:embeddedFont>
      <p:font typeface="Montserrat Light"/>
      <p:regular r:id="rId27"/>
      <p:bold r:id="rId28"/>
      <p:italic r:id="rId29"/>
      <p:boldItalic r:id="rId30"/>
    </p:embeddedFont>
    <p:embeddedFont>
      <p:font typeface="Montserrat ExtraBold"/>
      <p:bold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Lobster-regular.fntdata"/><Relationship Id="rId21" Type="http://schemas.openxmlformats.org/officeDocument/2006/relationships/slide" Target="slides/slide17.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ExtraBold-bold.fntdata"/><Relationship Id="rId30" Type="http://schemas.openxmlformats.org/officeDocument/2006/relationships/font" Target="fonts/MontserratLight-boldItalic.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MontserratExtraBold-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today I will be demonstrating, how to play 4 simple chords on the ukulele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925b833b8_1_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925b833b8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this is the C Chord</a:t>
            </a:r>
            <a:endParaRPr/>
          </a:p>
          <a:p>
            <a:pPr indent="0" lvl="0" marL="0" rtl="0" algn="l">
              <a:spcBef>
                <a:spcPts val="0"/>
              </a:spcBef>
              <a:spcAft>
                <a:spcPts val="0"/>
              </a:spcAft>
              <a:buNone/>
            </a:pPr>
            <a:r>
              <a:rPr lang="en"/>
              <a:t>You place your 3rd finger, or any finger actually, it doesnt really matter for this chord, on the 1st string on the 3rd fret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925b833b8_1_1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925b833b8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called a chord progression and this is how it sounds like all together.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strum however you want. It doesn’t really matter because all songs have different beats and tempos, so just go with the flow.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that Ive shown you the chords, Im going to test you guys a little bit just to see if you guys got it. You can use your notes, but try not to.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925b833b8_1_1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925b833b8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925b833b8_1_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925b833b8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925b833b8_1_1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925b833b8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925b833b8_1_1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925b833b8_1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5925b833b8_1_1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5925b833b8_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you know how to play these 4 simple chords, you can play all these songs and many more!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SUMMARY</a:t>
            </a:r>
            <a:endParaRPr sz="1200">
              <a:solidFill>
                <a:schemeClr val="dk1"/>
              </a:solidFill>
            </a:endParaRPr>
          </a:p>
          <a:p>
            <a:pPr indent="0" lvl="0" marL="0" rtl="0" algn="l">
              <a:spcBef>
                <a:spcPts val="0"/>
              </a:spcBef>
              <a:spcAft>
                <a:spcPts val="0"/>
              </a:spcAft>
              <a:buNone/>
            </a:pPr>
            <a:r>
              <a:rPr lang="en" sz="1200">
                <a:solidFill>
                  <a:schemeClr val="dk1"/>
                </a:solidFill>
              </a:rPr>
              <a:t>So again the only 4 chords you need to know are the G, D, Em, and C Chords. These 4 chords can be played in different ways as well, so don’t feel limited to play however you want to</a:t>
            </a:r>
            <a:endParaRPr sz="12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So it doesnt matter if youre a beginner or a pro, knowing how to play these 4 chords will make you the LIFE OF THE PARTY!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1200">
                <a:solidFill>
                  <a:schemeClr val="dk1"/>
                </a:solidFill>
              </a:rPr>
              <a:t>ASK FOR QUESTIONS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925b833b8_1_1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925b833b8_1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I told you that you could learn how to play hundreds of songs on the ukulele with just 4 chords?</a:t>
            </a:r>
            <a:endParaRPr/>
          </a:p>
          <a:p>
            <a:pPr indent="0" lvl="0" marL="0" rtl="0" algn="l">
              <a:spcBef>
                <a:spcPts val="0"/>
              </a:spcBef>
              <a:spcAft>
                <a:spcPts val="0"/>
              </a:spcAft>
              <a:buNone/>
            </a:pPr>
            <a:r>
              <a:rPr lang="en"/>
              <a:t>today, I will be teaching you guys just how to do that.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BRIEF EXPLANATION</a:t>
            </a:r>
            <a:endParaRPr/>
          </a:p>
          <a:p>
            <a:pPr indent="0" lvl="0" marL="0" rtl="0" algn="l">
              <a:spcBef>
                <a:spcPts val="0"/>
              </a:spcBef>
              <a:spcAft>
                <a:spcPts val="0"/>
              </a:spcAft>
              <a:buNone/>
            </a:pPr>
            <a:r>
              <a:rPr lang="en" sz="1200">
                <a:solidFill>
                  <a:schemeClr val="dk1"/>
                </a:solidFill>
              </a:rPr>
              <a:t>-</a:t>
            </a:r>
            <a:r>
              <a:rPr lang="en" sz="1200">
                <a:solidFill>
                  <a:schemeClr val="dk1"/>
                </a:solidFill>
              </a:rPr>
              <a:t>We will be learning how to play four easy ukulele chords and and how to play this chord progression along with many popular songs.</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5925b833b8_1_1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5925b833b8_1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Alright so first things first, the ukulele</a:t>
            </a:r>
            <a:endParaRPr/>
          </a:p>
          <a:p>
            <a:pPr indent="0" lvl="0" marL="0" rtl="0" algn="l">
              <a:spcBef>
                <a:spcPts val="0"/>
              </a:spcBef>
              <a:spcAft>
                <a:spcPts val="0"/>
              </a:spcAft>
              <a:buNone/>
            </a:pPr>
            <a:r>
              <a:rPr lang="en"/>
              <a:t>You have here the head, neck, and body</a:t>
            </a:r>
            <a:endParaRPr/>
          </a:p>
          <a:p>
            <a:pPr indent="0" lvl="0" marL="0" rtl="0" algn="l">
              <a:spcBef>
                <a:spcPts val="0"/>
              </a:spcBef>
              <a:spcAft>
                <a:spcPts val="0"/>
              </a:spcAft>
              <a:buNone/>
            </a:pPr>
            <a:r>
              <a:rPr lang="en"/>
              <a:t>And on the neck you have the fretboard CHANGE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925b833b8_1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925b833b8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contains the frets and the strings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the frets are</a:t>
            </a:r>
            <a:r>
              <a:rPr lang="en"/>
              <a:t> spaces between these bars, this is where you place your fingers to play the chords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here you have your 1st, 2nd, 3rd, 4th String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Finger placement for playing chords is also important, its also very easy once you get the hang of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So when you play the uke, we call this finger your 1st finger, 2nd finger, and 3rd finger.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LIKE FOR EXAMPLE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9bd551f4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9bd551f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For example: the C Chord - To play this you place 3rd finger on the first string of the 3rd fret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just like graphing points in math class.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Okay so, The 4 chords i will be teaching you guys today are </a:t>
            </a:r>
            <a:endParaRPr/>
          </a:p>
          <a:p>
            <a:pPr indent="0" lvl="0" marL="0" rtl="0" algn="l">
              <a:spcBef>
                <a:spcPts val="0"/>
              </a:spcBef>
              <a:spcAft>
                <a:spcPts val="0"/>
              </a:spcAft>
              <a:buNone/>
            </a:pPr>
            <a:r>
              <a:rPr lang="en"/>
              <a:t>G chord (play chord)</a:t>
            </a:r>
            <a:endParaRPr/>
          </a:p>
          <a:p>
            <a:pPr indent="0" lvl="0" marL="0" rtl="0" algn="l">
              <a:spcBef>
                <a:spcPts val="0"/>
              </a:spcBef>
              <a:spcAft>
                <a:spcPts val="0"/>
              </a:spcAft>
              <a:buNone/>
            </a:pPr>
            <a:r>
              <a:rPr lang="en"/>
              <a:t>D chord </a:t>
            </a:r>
            <a:r>
              <a:rPr lang="en">
                <a:solidFill>
                  <a:schemeClr val="dk1"/>
                </a:solidFill>
              </a:rPr>
              <a:t>(play chord)</a:t>
            </a:r>
            <a:endParaRPr>
              <a:solidFill>
                <a:schemeClr val="dk1"/>
              </a:solidFill>
            </a:endParaRPr>
          </a:p>
          <a:p>
            <a:pPr indent="0" lvl="0" marL="0" rtl="0" algn="l">
              <a:spcBef>
                <a:spcPts val="0"/>
              </a:spcBef>
              <a:spcAft>
                <a:spcPts val="0"/>
              </a:spcAft>
              <a:buNone/>
            </a:pPr>
            <a:r>
              <a:rPr lang="en">
                <a:solidFill>
                  <a:schemeClr val="dk1"/>
                </a:solidFill>
              </a:rPr>
              <a:t>Em chord (play chord)</a:t>
            </a:r>
            <a:endParaRPr>
              <a:solidFill>
                <a:schemeClr val="dk1"/>
              </a:solidFill>
            </a:endParaRPr>
          </a:p>
          <a:p>
            <a:pPr indent="0" lvl="0" marL="0" rtl="0" algn="l">
              <a:spcBef>
                <a:spcPts val="0"/>
              </a:spcBef>
              <a:spcAft>
                <a:spcPts val="0"/>
              </a:spcAft>
              <a:buNone/>
            </a:pPr>
            <a:r>
              <a:rPr lang="en">
                <a:solidFill>
                  <a:schemeClr val="dk1"/>
                </a:solidFill>
              </a:rPr>
              <a:t>C chord (play chord)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As we go along I’d like you guys to copy the rest of these chords onto your chord charts that I’ve handed out previously as notes</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how the g chord looks like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place your first finger on the 3rd string of the 2nd fret, 2nd on the first string of the 2nd fret, and 3rd finger on the 2nd string of the 3rd fret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sounds like this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925b833b8_1_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925b833b8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D chord</a:t>
            </a:r>
            <a:endParaRPr/>
          </a:p>
          <a:p>
            <a:pPr indent="0" lvl="0" marL="0" rtl="0" algn="l">
              <a:spcBef>
                <a:spcPts val="0"/>
              </a:spcBef>
              <a:spcAft>
                <a:spcPts val="0"/>
              </a:spcAft>
              <a:buNone/>
            </a:pPr>
            <a:r>
              <a:rPr lang="en"/>
              <a:t>You bar the 4th, 3rd, and 2nd string of the 2nd fret</a:t>
            </a:r>
            <a:endParaRPr/>
          </a:p>
          <a:p>
            <a:pPr indent="0" lvl="0" marL="0" rtl="0" algn="l">
              <a:spcBef>
                <a:spcPts val="0"/>
              </a:spcBef>
              <a:spcAft>
                <a:spcPts val="0"/>
              </a:spcAft>
              <a:buNone/>
            </a:pPr>
            <a:r>
              <a:rPr lang="en"/>
              <a:t>This is how it sounds like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925b833b8_1_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925b833b8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E MINOR chord</a:t>
            </a:r>
            <a:endParaRPr/>
          </a:p>
          <a:p>
            <a:pPr indent="0" lvl="0" marL="0" rtl="0" algn="l">
              <a:spcBef>
                <a:spcPts val="0"/>
              </a:spcBef>
              <a:spcAft>
                <a:spcPts val="0"/>
              </a:spcAft>
              <a:buNone/>
            </a:pPr>
            <a:r>
              <a:rPr lang="en"/>
              <a:t>1st finger on the 1st string of the 2nd fret, 2nd finger on the 2nd string of the 3rd fret, and 3rd finger on the 3rd string of the 4th fret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p:nvPr>
            <p:ph type="ctrTitle"/>
          </p:nvPr>
        </p:nvSpPr>
        <p:spPr>
          <a:xfrm>
            <a:off x="2302050" y="1223200"/>
            <a:ext cx="4539900" cy="2697000"/>
          </a:xfrm>
          <a:prstGeom prst="rect">
            <a:avLst/>
          </a:prstGeom>
        </p:spPr>
        <p:txBody>
          <a:bodyPr anchorCtr="0" anchor="ctr" bIns="0" lIns="0" spcFirstLastPara="1" rIns="0" wrap="square" tIns="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gradFill>
          <a:gsLst>
            <a:gs pos="0">
              <a:srgbClr val="E61E7F"/>
            </a:gs>
            <a:gs pos="100000">
              <a:srgbClr val="FF9900"/>
            </a:gs>
          </a:gsLst>
          <a:lin ang="5400700" scaled="0"/>
        </a:gradFill>
      </p:bgPr>
    </p:bg>
    <p:spTree>
      <p:nvGrpSpPr>
        <p:cNvPr id="52" name="Shape 52"/>
        <p:cNvGrpSpPr/>
        <p:nvPr/>
      </p:nvGrpSpPr>
      <p:grpSpPr>
        <a:xfrm>
          <a:off x="0" y="0"/>
          <a:ext cx="0" cy="0"/>
          <a:chOff x="0" y="0"/>
          <a:chExt cx="0" cy="0"/>
        </a:xfrm>
      </p:grpSpPr>
      <p:sp>
        <p:nvSpPr>
          <p:cNvPr id="53" name="Google Shape;53;p1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1">
    <p:bg>
      <p:bgPr>
        <a:solidFill>
          <a:srgbClr val="000000"/>
        </a:solidFill>
      </p:bgPr>
    </p:bg>
    <p:spTree>
      <p:nvGrpSpPr>
        <p:cNvPr id="55" name="Shape 55"/>
        <p:cNvGrpSpPr/>
        <p:nvPr/>
      </p:nvGrpSpPr>
      <p:grpSpPr>
        <a:xfrm>
          <a:off x="0" y="0"/>
          <a:ext cx="0" cy="0"/>
          <a:chOff x="0" y="0"/>
          <a:chExt cx="0" cy="0"/>
        </a:xfrm>
      </p:grpSpPr>
      <p:sp>
        <p:nvSpPr>
          <p:cNvPr id="56" name="Google Shape;56;p1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7" name="Google Shape;57;p12"/>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gradFill>
          <a:gsLst>
            <a:gs pos="0">
              <a:srgbClr val="4050E5"/>
            </a:gs>
            <a:gs pos="100000">
              <a:srgbClr val="C833FF"/>
            </a:gs>
          </a:gsLst>
          <a:lin ang="5400700" scaled="0"/>
        </a:gradFill>
      </p:bgPr>
    </p:bg>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4" name="Google Shape;14;p3"/>
          <p:cNvSpPr txBox="1"/>
          <p:nvPr>
            <p:ph type="ctrTitle"/>
          </p:nvPr>
        </p:nvSpPr>
        <p:spPr>
          <a:xfrm>
            <a:off x="2438550" y="1811950"/>
            <a:ext cx="4266900" cy="1159800"/>
          </a:xfrm>
          <a:prstGeom prst="rect">
            <a:avLst/>
          </a:prstGeom>
        </p:spPr>
        <p:txBody>
          <a:bodyPr anchorCtr="0" anchor="ctr" bIns="0" lIns="0" spcFirstLastPara="1" rIns="0" wrap="square" tIns="0"/>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5" name="Google Shape;15;p3"/>
          <p:cNvSpPr txBox="1"/>
          <p:nvPr>
            <p:ph idx="1" type="subTitle"/>
          </p:nvPr>
        </p:nvSpPr>
        <p:spPr>
          <a:xfrm>
            <a:off x="2438550" y="2840054"/>
            <a:ext cx="4266900" cy="784800"/>
          </a:xfrm>
          <a:prstGeom prst="rect">
            <a:avLst/>
          </a:prstGeom>
        </p:spPr>
        <p:txBody>
          <a:bodyPr anchorCtr="0" anchor="ctr" bIns="0" lIns="0" spcFirstLastPara="1" rIns="0" wrap="square" tIns="0"/>
          <a:lstStyle>
            <a:lvl1pPr lvl="0" rtl="0" algn="ctr">
              <a:spcBef>
                <a:spcPts val="0"/>
              </a:spcBef>
              <a:spcAft>
                <a:spcPts val="0"/>
              </a:spcAft>
              <a:buClr>
                <a:srgbClr val="FFFFFF"/>
              </a:buClr>
              <a:buSzPts val="1800"/>
              <a:buNone/>
              <a:defRPr sz="1800">
                <a:solidFill>
                  <a:srgbClr val="FFFFFF"/>
                </a:solidFill>
              </a:defRPr>
            </a:lvl1pPr>
            <a:lvl2pPr lvl="1" rtl="0" algn="ctr">
              <a:spcBef>
                <a:spcPts val="1000"/>
              </a:spcBef>
              <a:spcAft>
                <a:spcPts val="0"/>
              </a:spcAft>
              <a:buClr>
                <a:srgbClr val="FFFFFF"/>
              </a:buClr>
              <a:buSzPts val="1800"/>
              <a:buNone/>
              <a:defRPr sz="1800">
                <a:solidFill>
                  <a:srgbClr val="FFFFFF"/>
                </a:solidFill>
              </a:defRPr>
            </a:lvl2pPr>
            <a:lvl3pPr lvl="2" rtl="0" algn="ctr">
              <a:spcBef>
                <a:spcPts val="1000"/>
              </a:spcBef>
              <a:spcAft>
                <a:spcPts val="0"/>
              </a:spcAft>
              <a:buClr>
                <a:srgbClr val="FFFFFF"/>
              </a:buClr>
              <a:buSzPts val="1800"/>
              <a:buNone/>
              <a:defRPr sz="1800">
                <a:solidFill>
                  <a:srgbClr val="FFFFFF"/>
                </a:solidFill>
              </a:defRPr>
            </a:lvl3pPr>
            <a:lvl4pPr lvl="3" rtl="0" algn="ctr">
              <a:spcBef>
                <a:spcPts val="1000"/>
              </a:spcBef>
              <a:spcAft>
                <a:spcPts val="0"/>
              </a:spcAft>
              <a:buClr>
                <a:srgbClr val="FFFFFF"/>
              </a:buClr>
              <a:buSzPts val="1800"/>
              <a:buNone/>
              <a:defRPr sz="1800">
                <a:solidFill>
                  <a:srgbClr val="FFFFFF"/>
                </a:solidFill>
              </a:defRPr>
            </a:lvl4pPr>
            <a:lvl5pPr lvl="4" rtl="0" algn="ctr">
              <a:spcBef>
                <a:spcPts val="1000"/>
              </a:spcBef>
              <a:spcAft>
                <a:spcPts val="0"/>
              </a:spcAft>
              <a:buClr>
                <a:srgbClr val="FFFFFF"/>
              </a:buClr>
              <a:buSzPts val="1800"/>
              <a:buNone/>
              <a:defRPr sz="1800">
                <a:solidFill>
                  <a:srgbClr val="FFFFFF"/>
                </a:solidFill>
              </a:defRPr>
            </a:lvl5pPr>
            <a:lvl6pPr lvl="5" rtl="0" algn="ctr">
              <a:spcBef>
                <a:spcPts val="1000"/>
              </a:spcBef>
              <a:spcAft>
                <a:spcPts val="0"/>
              </a:spcAft>
              <a:buClr>
                <a:srgbClr val="FFFFFF"/>
              </a:buClr>
              <a:buSzPts val="1800"/>
              <a:buNone/>
              <a:defRPr sz="1800">
                <a:solidFill>
                  <a:srgbClr val="FFFFFF"/>
                </a:solidFill>
              </a:defRPr>
            </a:lvl6pPr>
            <a:lvl7pPr lvl="6" rtl="0" algn="ctr">
              <a:spcBef>
                <a:spcPts val="1000"/>
              </a:spcBef>
              <a:spcAft>
                <a:spcPts val="0"/>
              </a:spcAft>
              <a:buClr>
                <a:srgbClr val="FFFFFF"/>
              </a:buClr>
              <a:buSzPts val="1800"/>
              <a:buNone/>
              <a:defRPr sz="1800">
                <a:solidFill>
                  <a:srgbClr val="FFFFFF"/>
                </a:solidFill>
              </a:defRPr>
            </a:lvl7pPr>
            <a:lvl8pPr lvl="7" rtl="0" algn="ctr">
              <a:spcBef>
                <a:spcPts val="1000"/>
              </a:spcBef>
              <a:spcAft>
                <a:spcPts val="0"/>
              </a:spcAft>
              <a:buClr>
                <a:srgbClr val="FFFFFF"/>
              </a:buClr>
              <a:buSzPts val="1800"/>
              <a:buNone/>
              <a:defRPr sz="1800">
                <a:solidFill>
                  <a:srgbClr val="FFFFFF"/>
                </a:solidFill>
              </a:defRPr>
            </a:lvl8pPr>
            <a:lvl9pPr lvl="8" rtl="0" algn="ctr">
              <a:spcBef>
                <a:spcPts val="1000"/>
              </a:spcBef>
              <a:spcAft>
                <a:spcPts val="1000"/>
              </a:spcAft>
              <a:buClr>
                <a:srgbClr val="FFFFFF"/>
              </a:buClr>
              <a:buSzPts val="1800"/>
              <a:buNone/>
              <a:defRPr sz="1800">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gradFill>
          <a:gsLst>
            <a:gs pos="0">
              <a:srgbClr val="FF8700"/>
            </a:gs>
            <a:gs pos="100000">
              <a:srgbClr val="FFD900"/>
            </a:gs>
          </a:gsLst>
          <a:lin ang="5400700" scaled="0"/>
        </a:gradFill>
      </p:bgPr>
    </p:bg>
    <p:spTree>
      <p:nvGrpSpPr>
        <p:cNvPr id="16"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8" name="Google Shape;18;p4"/>
          <p:cNvSpPr txBox="1"/>
          <p:nvPr>
            <p:ph idx="1" type="body"/>
          </p:nvPr>
        </p:nvSpPr>
        <p:spPr>
          <a:xfrm>
            <a:off x="2370425" y="1780800"/>
            <a:ext cx="4403100" cy="1944300"/>
          </a:xfrm>
          <a:prstGeom prst="rect">
            <a:avLst/>
          </a:prstGeom>
        </p:spPr>
        <p:txBody>
          <a:bodyPr anchorCtr="0" anchor="t" bIns="0" lIns="0" spcFirstLastPara="1" rIns="0" wrap="square" tIns="0"/>
          <a:lstStyle>
            <a:lvl1pPr indent="-368300" lvl="0" marL="457200" rtl="0" algn="ctr">
              <a:spcBef>
                <a:spcPts val="600"/>
              </a:spcBef>
              <a:spcAft>
                <a:spcPts val="0"/>
              </a:spcAft>
              <a:buClr>
                <a:srgbClr val="FFFFFF"/>
              </a:buClr>
              <a:buSzPts val="2200"/>
              <a:buChar char="◦"/>
              <a:defRPr i="1">
                <a:solidFill>
                  <a:srgbClr val="FFFFFF"/>
                </a:solidFill>
              </a:defRPr>
            </a:lvl1pPr>
            <a:lvl2pPr indent="-368300" lvl="1" marL="914400" rtl="0" algn="ctr">
              <a:spcBef>
                <a:spcPts val="1000"/>
              </a:spcBef>
              <a:spcAft>
                <a:spcPts val="0"/>
              </a:spcAft>
              <a:buClr>
                <a:srgbClr val="FFFFFF"/>
              </a:buClr>
              <a:buSzPts val="2200"/>
              <a:buChar char="◦"/>
              <a:defRPr i="1">
                <a:solidFill>
                  <a:srgbClr val="FFFFFF"/>
                </a:solidFill>
              </a:defRPr>
            </a:lvl2pPr>
            <a:lvl3pPr indent="-368300" lvl="2" marL="1371600" rtl="0" algn="ctr">
              <a:spcBef>
                <a:spcPts val="1000"/>
              </a:spcBef>
              <a:spcAft>
                <a:spcPts val="0"/>
              </a:spcAft>
              <a:buClr>
                <a:srgbClr val="FFFFFF"/>
              </a:buClr>
              <a:buSzPts val="2200"/>
              <a:buChar char="◦"/>
              <a:defRPr i="1">
                <a:solidFill>
                  <a:srgbClr val="FFFFFF"/>
                </a:solidFill>
              </a:defRPr>
            </a:lvl3pPr>
            <a:lvl4pPr indent="-368300" lvl="3" marL="1828800" rtl="0" algn="ctr">
              <a:spcBef>
                <a:spcPts val="1000"/>
              </a:spcBef>
              <a:spcAft>
                <a:spcPts val="0"/>
              </a:spcAft>
              <a:buClr>
                <a:srgbClr val="FFFFFF"/>
              </a:buClr>
              <a:buSzPts val="2200"/>
              <a:buChar char="◦"/>
              <a:defRPr i="1">
                <a:solidFill>
                  <a:srgbClr val="FFFFFF"/>
                </a:solidFill>
              </a:defRPr>
            </a:lvl4pPr>
            <a:lvl5pPr indent="-368300" lvl="4" marL="2286000" rtl="0" algn="ctr">
              <a:spcBef>
                <a:spcPts val="1000"/>
              </a:spcBef>
              <a:spcAft>
                <a:spcPts val="0"/>
              </a:spcAft>
              <a:buClr>
                <a:srgbClr val="FFFFFF"/>
              </a:buClr>
              <a:buSzPts val="2200"/>
              <a:buChar char="◦"/>
              <a:defRPr i="1">
                <a:solidFill>
                  <a:srgbClr val="FFFFFF"/>
                </a:solidFill>
              </a:defRPr>
            </a:lvl5pPr>
            <a:lvl6pPr indent="-368300" lvl="5" marL="2743200" rtl="0" algn="ctr">
              <a:spcBef>
                <a:spcPts val="1000"/>
              </a:spcBef>
              <a:spcAft>
                <a:spcPts val="0"/>
              </a:spcAft>
              <a:buClr>
                <a:srgbClr val="FFFFFF"/>
              </a:buClr>
              <a:buSzPts val="2200"/>
              <a:buChar char="◦"/>
              <a:defRPr i="1">
                <a:solidFill>
                  <a:srgbClr val="FFFFFF"/>
                </a:solidFill>
              </a:defRPr>
            </a:lvl6pPr>
            <a:lvl7pPr indent="-368300" lvl="6" marL="3200400" rtl="0" algn="ctr">
              <a:spcBef>
                <a:spcPts val="1000"/>
              </a:spcBef>
              <a:spcAft>
                <a:spcPts val="0"/>
              </a:spcAft>
              <a:buClr>
                <a:srgbClr val="FFFFFF"/>
              </a:buClr>
              <a:buSzPts val="2200"/>
              <a:buChar char="◦"/>
              <a:defRPr i="1">
                <a:solidFill>
                  <a:srgbClr val="FFFFFF"/>
                </a:solidFill>
              </a:defRPr>
            </a:lvl7pPr>
            <a:lvl8pPr indent="-368300" lvl="7" marL="3657600" rtl="0" algn="ctr">
              <a:spcBef>
                <a:spcPts val="1000"/>
              </a:spcBef>
              <a:spcAft>
                <a:spcPts val="0"/>
              </a:spcAft>
              <a:buClr>
                <a:srgbClr val="FFFFFF"/>
              </a:buClr>
              <a:buSzPts val="2200"/>
              <a:buChar char="◦"/>
              <a:defRPr i="1">
                <a:solidFill>
                  <a:srgbClr val="FFFFFF"/>
                </a:solidFill>
              </a:defRPr>
            </a:lvl8pPr>
            <a:lvl9pPr indent="-368300" lvl="8" marL="4114800" algn="ctr">
              <a:spcBef>
                <a:spcPts val="1000"/>
              </a:spcBef>
              <a:spcAft>
                <a:spcPts val="1000"/>
              </a:spcAft>
              <a:buClr>
                <a:srgbClr val="FFFFFF"/>
              </a:buClr>
              <a:buSzPts val="2200"/>
              <a:buChar char="◦"/>
              <a:defRPr i="1">
                <a:solidFill>
                  <a:srgbClr val="FFFFFF"/>
                </a:solidFill>
              </a:defRPr>
            </a:lvl9pPr>
          </a:lstStyle>
          <a:p/>
        </p:txBody>
      </p:sp>
      <p:sp>
        <p:nvSpPr>
          <p:cNvPr id="19" name="Google Shape;19;p4"/>
          <p:cNvSpPr txBox="1"/>
          <p:nvPr/>
        </p:nvSpPr>
        <p:spPr>
          <a:xfrm>
            <a:off x="3593400" y="1162369"/>
            <a:ext cx="1957200" cy="653700"/>
          </a:xfrm>
          <a:prstGeom prst="rect">
            <a:avLst/>
          </a:prstGeom>
          <a:noFill/>
          <a:ln>
            <a:noFill/>
          </a:ln>
          <a:effectLst>
            <a:outerShdw blurRad="42863" rotWithShape="0" algn="bl" dir="5400000" dist="9525">
              <a:srgbClr val="000000">
                <a:alpha val="20000"/>
              </a:srgbClr>
            </a:outerShdw>
          </a:effectLst>
        </p:spPr>
        <p:txBody>
          <a:bodyPr anchorCtr="0" anchor="t" bIns="0" lIns="0" spcFirstLastPara="1" rIns="0" wrap="square" tIns="0">
            <a:noAutofit/>
          </a:bodyPr>
          <a:lstStyle/>
          <a:p>
            <a:pPr indent="0" lvl="0" marL="0" rtl="0" algn="ctr">
              <a:spcBef>
                <a:spcPts val="0"/>
              </a:spcBef>
              <a:spcAft>
                <a:spcPts val="0"/>
              </a:spcAft>
              <a:buNone/>
            </a:pPr>
            <a:r>
              <a:rPr b="1" lang="en" sz="7200">
                <a:solidFill>
                  <a:srgbClr val="FFFFFF"/>
                </a:solidFill>
                <a:latin typeface="Montserrat"/>
                <a:ea typeface="Montserrat"/>
                <a:cs typeface="Montserrat"/>
                <a:sym typeface="Montserrat"/>
              </a:rPr>
              <a:t>“</a:t>
            </a:r>
            <a:endParaRPr b="1" sz="7200">
              <a:solidFill>
                <a:srgbClr val="FFFFFF"/>
              </a:solidFill>
              <a:latin typeface="Montserrat"/>
              <a:ea typeface="Montserrat"/>
              <a:cs typeface="Montserrat"/>
              <a:sym typeface="Montserrat"/>
            </a:endParaRPr>
          </a:p>
        </p:txBody>
      </p:sp>
      <p:sp>
        <p:nvSpPr>
          <p:cNvPr id="20" name="Google Shape;20;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p:nvPr>
            <p:ph type="title"/>
          </p:nvPr>
        </p:nvSpPr>
        <p:spPr>
          <a:xfrm>
            <a:off x="699000" y="911700"/>
            <a:ext cx="2020800" cy="3327600"/>
          </a:xfrm>
          <a:prstGeom prst="rect">
            <a:avLst/>
          </a:prstGeom>
        </p:spPr>
        <p:txBody>
          <a:bodyPr anchorCtr="0" anchor="ctr" bIns="0" lIns="0" spcFirstLastPara="1" rIns="0" wrap="square" tIns="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4" name="Google Shape;24;p5"/>
          <p:cNvSpPr txBox="1"/>
          <p:nvPr>
            <p:ph idx="1" type="body"/>
          </p:nvPr>
        </p:nvSpPr>
        <p:spPr>
          <a:xfrm>
            <a:off x="3844325" y="805325"/>
            <a:ext cx="4842600" cy="3548100"/>
          </a:xfrm>
          <a:prstGeom prst="rect">
            <a:avLst/>
          </a:prstGeom>
        </p:spPr>
        <p:txBody>
          <a:bodyPr anchorCtr="0" anchor="ctr" bIns="0" lIns="0" spcFirstLastPara="1" rIns="0" wrap="square" tIns="0"/>
          <a:lstStyle>
            <a:lvl1pPr indent="-368300" lvl="0" marL="457200">
              <a:spcBef>
                <a:spcPts val="600"/>
              </a:spcBef>
              <a:spcAft>
                <a:spcPts val="0"/>
              </a:spcAft>
              <a:buSzPts val="2200"/>
              <a:buChar char="◦"/>
              <a:defRPr/>
            </a:lvl1pPr>
            <a:lvl2pPr indent="-368300" lvl="1" marL="914400">
              <a:spcBef>
                <a:spcPts val="1000"/>
              </a:spcBef>
              <a:spcAft>
                <a:spcPts val="0"/>
              </a:spcAft>
              <a:buSzPts val="2200"/>
              <a:buChar char="◦"/>
              <a:defRPr/>
            </a:lvl2pPr>
            <a:lvl3pPr indent="-368300" lvl="2" marL="1371600">
              <a:spcBef>
                <a:spcPts val="1000"/>
              </a:spcBef>
              <a:spcAft>
                <a:spcPts val="0"/>
              </a:spcAft>
              <a:buSzPts val="2200"/>
              <a:buChar char="◦"/>
              <a:defRPr/>
            </a:lvl3pPr>
            <a:lvl4pPr indent="-368300" lvl="3" marL="1828800">
              <a:spcBef>
                <a:spcPts val="1000"/>
              </a:spcBef>
              <a:spcAft>
                <a:spcPts val="0"/>
              </a:spcAft>
              <a:buSzPts val="2200"/>
              <a:buChar char="◦"/>
              <a:defRPr/>
            </a:lvl4pPr>
            <a:lvl5pPr indent="-368300" lvl="4" marL="2286000">
              <a:spcBef>
                <a:spcPts val="1000"/>
              </a:spcBef>
              <a:spcAft>
                <a:spcPts val="0"/>
              </a:spcAft>
              <a:buSzPts val="2200"/>
              <a:buChar char="◦"/>
              <a:defRPr/>
            </a:lvl5pPr>
            <a:lvl6pPr indent="-368300" lvl="5" marL="2743200">
              <a:spcBef>
                <a:spcPts val="1000"/>
              </a:spcBef>
              <a:spcAft>
                <a:spcPts val="0"/>
              </a:spcAft>
              <a:buSzPts val="2200"/>
              <a:buChar char="◦"/>
              <a:defRPr/>
            </a:lvl6pPr>
            <a:lvl7pPr indent="-368300" lvl="6" marL="3200400">
              <a:spcBef>
                <a:spcPts val="1000"/>
              </a:spcBef>
              <a:spcAft>
                <a:spcPts val="0"/>
              </a:spcAft>
              <a:buSzPts val="2200"/>
              <a:buChar char="◦"/>
              <a:defRPr/>
            </a:lvl7pPr>
            <a:lvl8pPr indent="-368300" lvl="7" marL="3657600">
              <a:spcBef>
                <a:spcPts val="1000"/>
              </a:spcBef>
              <a:spcAft>
                <a:spcPts val="0"/>
              </a:spcAft>
              <a:buSzPts val="2200"/>
              <a:buChar char="◦"/>
              <a:defRPr/>
            </a:lvl8pPr>
            <a:lvl9pPr indent="-368300" lvl="8" marL="4114800">
              <a:spcBef>
                <a:spcPts val="1000"/>
              </a:spcBef>
              <a:spcAft>
                <a:spcPts val="1000"/>
              </a:spcAft>
              <a:buSzPts val="2200"/>
              <a:buChar char="◦"/>
              <a:defRPr/>
            </a:lvl9pPr>
          </a:lstStyle>
          <a:p/>
        </p:txBody>
      </p:sp>
      <p:sp>
        <p:nvSpPr>
          <p:cNvPr id="25" name="Google Shape;25;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Image">
  <p:cSld name="TITLE_AND_BODY_1">
    <p:bg>
      <p:bgPr>
        <a:gradFill>
          <a:gsLst>
            <a:gs pos="0">
              <a:srgbClr val="8790B9"/>
            </a:gs>
            <a:gs pos="100000">
              <a:srgbClr val="D4ECFF"/>
            </a:gs>
          </a:gsLst>
          <a:lin ang="5400700" scaled="0"/>
        </a:gradFill>
      </p:bgPr>
    </p:bg>
    <p:spTree>
      <p:nvGrpSpPr>
        <p:cNvPr id="26"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p:nvPr>
            <p:ph type="title"/>
          </p:nvPr>
        </p:nvSpPr>
        <p:spPr>
          <a:xfrm>
            <a:off x="699000" y="790150"/>
            <a:ext cx="3494700" cy="828000"/>
          </a:xfrm>
          <a:prstGeom prst="rect">
            <a:avLst/>
          </a:prstGeom>
        </p:spPr>
        <p:txBody>
          <a:bodyPr anchorCtr="0" anchor="b" bIns="0" lIns="0" spcFirstLastPara="1" rIns="0" wrap="square" tIns="0"/>
          <a:lstStyle>
            <a:lvl1pPr lvl="0" rtl="0">
              <a:spcBef>
                <a:spcPts val="0"/>
              </a:spcBef>
              <a:spcAft>
                <a:spcPts val="0"/>
              </a:spcAft>
              <a:buClr>
                <a:srgbClr val="666666"/>
              </a:buClr>
              <a:buSzPts val="2600"/>
              <a:buNone/>
              <a:defRPr>
                <a:solidFill>
                  <a:srgbClr val="666666"/>
                </a:solidFill>
              </a:defRPr>
            </a:lvl1pPr>
            <a:lvl2pPr lvl="1" rtl="0">
              <a:spcBef>
                <a:spcPts val="0"/>
              </a:spcBef>
              <a:spcAft>
                <a:spcPts val="0"/>
              </a:spcAft>
              <a:buClr>
                <a:srgbClr val="666666"/>
              </a:buClr>
              <a:buSzPts val="2600"/>
              <a:buNone/>
              <a:defRPr>
                <a:solidFill>
                  <a:srgbClr val="666666"/>
                </a:solidFill>
              </a:defRPr>
            </a:lvl2pPr>
            <a:lvl3pPr lvl="2" rtl="0">
              <a:spcBef>
                <a:spcPts val="0"/>
              </a:spcBef>
              <a:spcAft>
                <a:spcPts val="0"/>
              </a:spcAft>
              <a:buClr>
                <a:srgbClr val="666666"/>
              </a:buClr>
              <a:buSzPts val="2600"/>
              <a:buNone/>
              <a:defRPr>
                <a:solidFill>
                  <a:srgbClr val="666666"/>
                </a:solidFill>
              </a:defRPr>
            </a:lvl3pPr>
            <a:lvl4pPr lvl="3" rtl="0">
              <a:spcBef>
                <a:spcPts val="0"/>
              </a:spcBef>
              <a:spcAft>
                <a:spcPts val="0"/>
              </a:spcAft>
              <a:buClr>
                <a:srgbClr val="666666"/>
              </a:buClr>
              <a:buSzPts val="2600"/>
              <a:buNone/>
              <a:defRPr>
                <a:solidFill>
                  <a:srgbClr val="666666"/>
                </a:solidFill>
              </a:defRPr>
            </a:lvl4pPr>
            <a:lvl5pPr lvl="4" rtl="0">
              <a:spcBef>
                <a:spcPts val="0"/>
              </a:spcBef>
              <a:spcAft>
                <a:spcPts val="0"/>
              </a:spcAft>
              <a:buClr>
                <a:srgbClr val="666666"/>
              </a:buClr>
              <a:buSzPts val="2600"/>
              <a:buNone/>
              <a:defRPr>
                <a:solidFill>
                  <a:srgbClr val="666666"/>
                </a:solidFill>
              </a:defRPr>
            </a:lvl5pPr>
            <a:lvl6pPr lvl="5" rtl="0">
              <a:spcBef>
                <a:spcPts val="0"/>
              </a:spcBef>
              <a:spcAft>
                <a:spcPts val="0"/>
              </a:spcAft>
              <a:buClr>
                <a:srgbClr val="666666"/>
              </a:buClr>
              <a:buSzPts val="2600"/>
              <a:buNone/>
              <a:defRPr>
                <a:solidFill>
                  <a:srgbClr val="666666"/>
                </a:solidFill>
              </a:defRPr>
            </a:lvl6pPr>
            <a:lvl7pPr lvl="6" rtl="0">
              <a:spcBef>
                <a:spcPts val="0"/>
              </a:spcBef>
              <a:spcAft>
                <a:spcPts val="0"/>
              </a:spcAft>
              <a:buClr>
                <a:srgbClr val="666666"/>
              </a:buClr>
              <a:buSzPts val="2600"/>
              <a:buNone/>
              <a:defRPr>
                <a:solidFill>
                  <a:srgbClr val="666666"/>
                </a:solidFill>
              </a:defRPr>
            </a:lvl7pPr>
            <a:lvl8pPr lvl="7" rtl="0">
              <a:spcBef>
                <a:spcPts val="0"/>
              </a:spcBef>
              <a:spcAft>
                <a:spcPts val="0"/>
              </a:spcAft>
              <a:buClr>
                <a:srgbClr val="666666"/>
              </a:buClr>
              <a:buSzPts val="2600"/>
              <a:buNone/>
              <a:defRPr>
                <a:solidFill>
                  <a:srgbClr val="666666"/>
                </a:solidFill>
              </a:defRPr>
            </a:lvl8pPr>
            <a:lvl9pPr lvl="8" rtl="0">
              <a:spcBef>
                <a:spcPts val="0"/>
              </a:spcBef>
              <a:spcAft>
                <a:spcPts val="0"/>
              </a:spcAft>
              <a:buClr>
                <a:srgbClr val="666666"/>
              </a:buClr>
              <a:buSzPts val="2600"/>
              <a:buNone/>
              <a:defRPr>
                <a:solidFill>
                  <a:srgbClr val="666666"/>
                </a:solidFill>
              </a:defRPr>
            </a:lvl9pPr>
          </a:lstStyle>
          <a:p/>
        </p:txBody>
      </p:sp>
      <p:sp>
        <p:nvSpPr>
          <p:cNvPr id="29" name="Google Shape;29;p6"/>
          <p:cNvSpPr txBox="1"/>
          <p:nvPr>
            <p:ph idx="1" type="body"/>
          </p:nvPr>
        </p:nvSpPr>
        <p:spPr>
          <a:xfrm>
            <a:off x="699000" y="1770225"/>
            <a:ext cx="3494700" cy="2583300"/>
          </a:xfrm>
          <a:prstGeom prst="rect">
            <a:avLst/>
          </a:prstGeom>
        </p:spPr>
        <p:txBody>
          <a:bodyPr anchorCtr="0" anchor="t" bIns="0" lIns="0" spcFirstLastPara="1" rIns="0" wrap="square" tIns="0"/>
          <a:lstStyle>
            <a:lvl1pPr indent="-368300" lvl="0" marL="457200" rtl="0">
              <a:spcBef>
                <a:spcPts val="600"/>
              </a:spcBef>
              <a:spcAft>
                <a:spcPts val="0"/>
              </a:spcAft>
              <a:buSzPts val="2200"/>
              <a:buChar char="◦"/>
              <a:defRPr/>
            </a:lvl1pPr>
            <a:lvl2pPr indent="-368300" lvl="1" marL="914400" rtl="0">
              <a:spcBef>
                <a:spcPts val="1000"/>
              </a:spcBef>
              <a:spcAft>
                <a:spcPts val="0"/>
              </a:spcAft>
              <a:buSzPts val="2200"/>
              <a:buChar char="◦"/>
              <a:defRPr/>
            </a:lvl2pPr>
            <a:lvl3pPr indent="-368300" lvl="2" marL="1371600" rtl="0">
              <a:spcBef>
                <a:spcPts val="1000"/>
              </a:spcBef>
              <a:spcAft>
                <a:spcPts val="0"/>
              </a:spcAft>
              <a:buSzPts val="2200"/>
              <a:buChar char="◦"/>
              <a:defRPr/>
            </a:lvl3pPr>
            <a:lvl4pPr indent="-368300" lvl="3" marL="1828800" rtl="0">
              <a:spcBef>
                <a:spcPts val="1000"/>
              </a:spcBef>
              <a:spcAft>
                <a:spcPts val="0"/>
              </a:spcAft>
              <a:buSzPts val="2200"/>
              <a:buChar char="◦"/>
              <a:defRPr/>
            </a:lvl4pPr>
            <a:lvl5pPr indent="-368300" lvl="4" marL="2286000" rtl="0">
              <a:spcBef>
                <a:spcPts val="1000"/>
              </a:spcBef>
              <a:spcAft>
                <a:spcPts val="0"/>
              </a:spcAft>
              <a:buSzPts val="2200"/>
              <a:buChar char="◦"/>
              <a:defRPr/>
            </a:lvl5pPr>
            <a:lvl6pPr indent="-368300" lvl="5" marL="2743200" rtl="0">
              <a:spcBef>
                <a:spcPts val="1000"/>
              </a:spcBef>
              <a:spcAft>
                <a:spcPts val="0"/>
              </a:spcAft>
              <a:buSzPts val="2200"/>
              <a:buChar char="◦"/>
              <a:defRPr/>
            </a:lvl6pPr>
            <a:lvl7pPr indent="-368300" lvl="6" marL="3200400" rtl="0">
              <a:spcBef>
                <a:spcPts val="1000"/>
              </a:spcBef>
              <a:spcAft>
                <a:spcPts val="0"/>
              </a:spcAft>
              <a:buSzPts val="2200"/>
              <a:buChar char="◦"/>
              <a:defRPr/>
            </a:lvl7pPr>
            <a:lvl8pPr indent="-368300" lvl="7" marL="3657600" rtl="0">
              <a:spcBef>
                <a:spcPts val="1000"/>
              </a:spcBef>
              <a:spcAft>
                <a:spcPts val="0"/>
              </a:spcAft>
              <a:buSzPts val="2200"/>
              <a:buChar char="◦"/>
              <a:defRPr/>
            </a:lvl8pPr>
            <a:lvl9pPr indent="-368300" lvl="8" marL="4114800" rtl="0">
              <a:spcBef>
                <a:spcPts val="1000"/>
              </a:spcBef>
              <a:spcAft>
                <a:spcPts val="1000"/>
              </a:spcAft>
              <a:buSzPts val="2200"/>
              <a:buChar char="◦"/>
              <a:defRPr/>
            </a:lvl9pPr>
          </a:lstStyle>
          <a:p/>
        </p:txBody>
      </p:sp>
      <p:sp>
        <p:nvSpPr>
          <p:cNvPr id="30" name="Google Shape;30;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bg>
      <p:bgPr>
        <a:gradFill>
          <a:gsLst>
            <a:gs pos="0">
              <a:srgbClr val="46E180"/>
            </a:gs>
            <a:gs pos="100000">
              <a:srgbClr val="B8DF32"/>
            </a:gs>
          </a:gsLst>
          <a:lin ang="5400700" scaled="0"/>
        </a:gradFill>
      </p:bgPr>
    </p:bg>
    <p:spTree>
      <p:nvGrpSpPr>
        <p:cNvPr id="3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p:nvPr>
            <p:ph type="title"/>
          </p:nvPr>
        </p:nvSpPr>
        <p:spPr>
          <a:xfrm>
            <a:off x="699000" y="911700"/>
            <a:ext cx="2020800" cy="3327600"/>
          </a:xfrm>
          <a:prstGeom prst="rect">
            <a:avLst/>
          </a:prstGeom>
        </p:spPr>
        <p:txBody>
          <a:bodyPr anchorCtr="0" anchor="ctr" bIns="0" lIns="0" spcFirstLastPara="1" rIns="0" wrap="square" tIns="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34" name="Google Shape;34;p7"/>
          <p:cNvSpPr txBox="1"/>
          <p:nvPr>
            <p:ph idx="1" type="body"/>
          </p:nvPr>
        </p:nvSpPr>
        <p:spPr>
          <a:xfrm>
            <a:off x="3844325" y="805325"/>
            <a:ext cx="2250300" cy="3540600"/>
          </a:xfrm>
          <a:prstGeom prst="rect">
            <a:avLst/>
          </a:prstGeom>
        </p:spPr>
        <p:txBody>
          <a:bodyPr anchorCtr="0" anchor="ctr" bIns="0" lIns="0" spcFirstLastPara="1" rIns="0" wrap="square" tIns="0"/>
          <a:lstStyle>
            <a:lvl1pPr indent="-342900" lvl="0" marL="457200">
              <a:spcBef>
                <a:spcPts val="600"/>
              </a:spcBef>
              <a:spcAft>
                <a:spcPts val="0"/>
              </a:spcAft>
              <a:buSzPts val="1800"/>
              <a:buChar char="◦"/>
              <a:defRPr sz="1800"/>
            </a:lvl1pPr>
            <a:lvl2pPr indent="-342900" lvl="1" marL="914400">
              <a:spcBef>
                <a:spcPts val="1000"/>
              </a:spcBef>
              <a:spcAft>
                <a:spcPts val="0"/>
              </a:spcAft>
              <a:buSzPts val="1800"/>
              <a:buChar char="◦"/>
              <a:defRPr sz="1800"/>
            </a:lvl2pPr>
            <a:lvl3pPr indent="-342900" lvl="2" marL="1371600">
              <a:spcBef>
                <a:spcPts val="1000"/>
              </a:spcBef>
              <a:spcAft>
                <a:spcPts val="0"/>
              </a:spcAft>
              <a:buSzPts val="1800"/>
              <a:buChar char="◦"/>
              <a:defRPr sz="1800"/>
            </a:lvl3pPr>
            <a:lvl4pPr indent="-342900" lvl="3" marL="1828800">
              <a:spcBef>
                <a:spcPts val="1000"/>
              </a:spcBef>
              <a:spcAft>
                <a:spcPts val="0"/>
              </a:spcAft>
              <a:buSzPts val="1800"/>
              <a:buChar char="◦"/>
              <a:defRPr sz="1800"/>
            </a:lvl4pPr>
            <a:lvl5pPr indent="-342900" lvl="4" marL="2286000">
              <a:spcBef>
                <a:spcPts val="1000"/>
              </a:spcBef>
              <a:spcAft>
                <a:spcPts val="0"/>
              </a:spcAft>
              <a:buSzPts val="1800"/>
              <a:buChar char="◦"/>
              <a:defRPr sz="1800"/>
            </a:lvl5pPr>
            <a:lvl6pPr indent="-342900" lvl="5" marL="2743200">
              <a:spcBef>
                <a:spcPts val="1000"/>
              </a:spcBef>
              <a:spcAft>
                <a:spcPts val="0"/>
              </a:spcAft>
              <a:buSzPts val="1800"/>
              <a:buChar char="◦"/>
              <a:defRPr sz="1800"/>
            </a:lvl6pPr>
            <a:lvl7pPr indent="-342900" lvl="6" marL="3200400">
              <a:spcBef>
                <a:spcPts val="1000"/>
              </a:spcBef>
              <a:spcAft>
                <a:spcPts val="0"/>
              </a:spcAft>
              <a:buSzPts val="1800"/>
              <a:buChar char="◦"/>
              <a:defRPr sz="1800"/>
            </a:lvl7pPr>
            <a:lvl8pPr indent="-342900" lvl="7" marL="3657600">
              <a:spcBef>
                <a:spcPts val="1000"/>
              </a:spcBef>
              <a:spcAft>
                <a:spcPts val="0"/>
              </a:spcAft>
              <a:buSzPts val="1800"/>
              <a:buChar char="◦"/>
              <a:defRPr sz="1800"/>
            </a:lvl8pPr>
            <a:lvl9pPr indent="-342900" lvl="8" marL="4114800">
              <a:spcBef>
                <a:spcPts val="1000"/>
              </a:spcBef>
              <a:spcAft>
                <a:spcPts val="1000"/>
              </a:spcAft>
              <a:buSzPts val="1800"/>
              <a:buChar char="◦"/>
              <a:defRPr sz="1800"/>
            </a:lvl9pPr>
          </a:lstStyle>
          <a:p/>
        </p:txBody>
      </p:sp>
      <p:sp>
        <p:nvSpPr>
          <p:cNvPr id="35" name="Google Shape;35;p7"/>
          <p:cNvSpPr txBox="1"/>
          <p:nvPr>
            <p:ph idx="2" type="body"/>
          </p:nvPr>
        </p:nvSpPr>
        <p:spPr>
          <a:xfrm>
            <a:off x="6436624" y="805325"/>
            <a:ext cx="2250300" cy="3540600"/>
          </a:xfrm>
          <a:prstGeom prst="rect">
            <a:avLst/>
          </a:prstGeom>
        </p:spPr>
        <p:txBody>
          <a:bodyPr anchorCtr="0" anchor="ctr" bIns="0" lIns="0" spcFirstLastPara="1" rIns="0" wrap="square" tIns="0"/>
          <a:lstStyle>
            <a:lvl1pPr indent="-342900" lvl="0" marL="457200">
              <a:spcBef>
                <a:spcPts val="600"/>
              </a:spcBef>
              <a:spcAft>
                <a:spcPts val="0"/>
              </a:spcAft>
              <a:buSzPts val="1800"/>
              <a:buChar char="◦"/>
              <a:defRPr sz="1800"/>
            </a:lvl1pPr>
            <a:lvl2pPr indent="-342900" lvl="1" marL="914400">
              <a:spcBef>
                <a:spcPts val="1000"/>
              </a:spcBef>
              <a:spcAft>
                <a:spcPts val="0"/>
              </a:spcAft>
              <a:buSzPts val="1800"/>
              <a:buChar char="◦"/>
              <a:defRPr sz="1800"/>
            </a:lvl2pPr>
            <a:lvl3pPr indent="-342900" lvl="2" marL="1371600">
              <a:spcBef>
                <a:spcPts val="1000"/>
              </a:spcBef>
              <a:spcAft>
                <a:spcPts val="0"/>
              </a:spcAft>
              <a:buSzPts val="1800"/>
              <a:buChar char="◦"/>
              <a:defRPr sz="1800"/>
            </a:lvl3pPr>
            <a:lvl4pPr indent="-342900" lvl="3" marL="1828800">
              <a:spcBef>
                <a:spcPts val="1000"/>
              </a:spcBef>
              <a:spcAft>
                <a:spcPts val="0"/>
              </a:spcAft>
              <a:buSzPts val="1800"/>
              <a:buChar char="◦"/>
              <a:defRPr sz="1800"/>
            </a:lvl4pPr>
            <a:lvl5pPr indent="-342900" lvl="4" marL="2286000">
              <a:spcBef>
                <a:spcPts val="1000"/>
              </a:spcBef>
              <a:spcAft>
                <a:spcPts val="0"/>
              </a:spcAft>
              <a:buSzPts val="1800"/>
              <a:buChar char="◦"/>
              <a:defRPr sz="1800"/>
            </a:lvl5pPr>
            <a:lvl6pPr indent="-342900" lvl="5" marL="2743200">
              <a:spcBef>
                <a:spcPts val="1000"/>
              </a:spcBef>
              <a:spcAft>
                <a:spcPts val="0"/>
              </a:spcAft>
              <a:buSzPts val="1800"/>
              <a:buChar char="◦"/>
              <a:defRPr sz="1800"/>
            </a:lvl6pPr>
            <a:lvl7pPr indent="-342900" lvl="6" marL="3200400">
              <a:spcBef>
                <a:spcPts val="1000"/>
              </a:spcBef>
              <a:spcAft>
                <a:spcPts val="0"/>
              </a:spcAft>
              <a:buSzPts val="1800"/>
              <a:buChar char="◦"/>
              <a:defRPr sz="1800"/>
            </a:lvl7pPr>
            <a:lvl8pPr indent="-342900" lvl="7" marL="3657600">
              <a:spcBef>
                <a:spcPts val="1000"/>
              </a:spcBef>
              <a:spcAft>
                <a:spcPts val="0"/>
              </a:spcAft>
              <a:buSzPts val="1800"/>
              <a:buChar char="◦"/>
              <a:defRPr sz="1800"/>
            </a:lvl8pPr>
            <a:lvl9pPr indent="-342900" lvl="8" marL="4114800">
              <a:spcBef>
                <a:spcPts val="1000"/>
              </a:spcBef>
              <a:spcAft>
                <a:spcPts val="1000"/>
              </a:spcAft>
              <a:buSzPts val="1800"/>
              <a:buChar char="◦"/>
              <a:defRPr sz="1800"/>
            </a:lvl9pPr>
          </a:lstStyle>
          <a:p/>
        </p:txBody>
      </p:sp>
      <p:sp>
        <p:nvSpPr>
          <p:cNvPr id="36" name="Google Shape;36;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bg>
      <p:bgPr>
        <a:gradFill>
          <a:gsLst>
            <a:gs pos="0">
              <a:srgbClr val="E61E7F"/>
            </a:gs>
            <a:gs pos="100000">
              <a:srgbClr val="FF9900"/>
            </a:gs>
          </a:gsLst>
          <a:lin ang="5400700" scaled="0"/>
        </a:gradFill>
      </p:bgPr>
    </p:bg>
    <p:spTree>
      <p:nvGrpSpPr>
        <p:cNvPr id="37"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9" name="Google Shape;39;p8"/>
          <p:cNvSpPr txBox="1"/>
          <p:nvPr>
            <p:ph type="title"/>
          </p:nvPr>
        </p:nvSpPr>
        <p:spPr>
          <a:xfrm>
            <a:off x="699000" y="911700"/>
            <a:ext cx="2020800" cy="3327600"/>
          </a:xfrm>
          <a:prstGeom prst="rect">
            <a:avLst/>
          </a:prstGeom>
        </p:spPr>
        <p:txBody>
          <a:bodyPr anchorCtr="0" anchor="ctr" bIns="0" lIns="0" spcFirstLastPara="1" rIns="0" wrap="square" tIns="0"/>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40" name="Google Shape;40;p8"/>
          <p:cNvSpPr txBox="1"/>
          <p:nvPr>
            <p:ph idx="1" type="body"/>
          </p:nvPr>
        </p:nvSpPr>
        <p:spPr>
          <a:xfrm>
            <a:off x="3844325" y="797725"/>
            <a:ext cx="1481700" cy="3540600"/>
          </a:xfrm>
          <a:prstGeom prst="rect">
            <a:avLst/>
          </a:prstGeom>
        </p:spPr>
        <p:txBody>
          <a:bodyPr anchorCtr="0" anchor="ctr" bIns="0" lIns="0" spcFirstLastPara="1" rIns="0" wrap="square" tIns="0"/>
          <a:lstStyle>
            <a:lvl1pPr indent="-317500" lvl="0" marL="457200" rtl="0">
              <a:spcBef>
                <a:spcPts val="60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41" name="Google Shape;41;p8"/>
          <p:cNvSpPr txBox="1"/>
          <p:nvPr>
            <p:ph idx="2" type="body"/>
          </p:nvPr>
        </p:nvSpPr>
        <p:spPr>
          <a:xfrm>
            <a:off x="5524777" y="797725"/>
            <a:ext cx="1481700" cy="3540600"/>
          </a:xfrm>
          <a:prstGeom prst="rect">
            <a:avLst/>
          </a:prstGeom>
        </p:spPr>
        <p:txBody>
          <a:bodyPr anchorCtr="0" anchor="ctr" bIns="0" lIns="0" spcFirstLastPara="1" rIns="0" wrap="square" tIns="0"/>
          <a:lstStyle>
            <a:lvl1pPr indent="-317500" lvl="0" marL="457200" rtl="0">
              <a:spcBef>
                <a:spcPts val="60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42" name="Google Shape;42;p8"/>
          <p:cNvSpPr txBox="1"/>
          <p:nvPr>
            <p:ph idx="3" type="body"/>
          </p:nvPr>
        </p:nvSpPr>
        <p:spPr>
          <a:xfrm>
            <a:off x="7205229" y="797725"/>
            <a:ext cx="1481700" cy="3540600"/>
          </a:xfrm>
          <a:prstGeom prst="rect">
            <a:avLst/>
          </a:prstGeom>
        </p:spPr>
        <p:txBody>
          <a:bodyPr anchorCtr="0" anchor="ctr" bIns="0" lIns="0" spcFirstLastPara="1" rIns="0" wrap="square" tIns="0"/>
          <a:lstStyle>
            <a:lvl1pPr indent="-317500" lvl="0" marL="457200" rtl="0">
              <a:spcBef>
                <a:spcPts val="60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43" name="Google Shape;43;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gradFill>
          <a:gsLst>
            <a:gs pos="0">
              <a:srgbClr val="FF8700"/>
            </a:gs>
            <a:gs pos="100000">
              <a:srgbClr val="FFD900"/>
            </a:gs>
          </a:gsLst>
          <a:lin ang="5400700" scaled="0"/>
        </a:gradFill>
      </p:bgPr>
    </p:bg>
    <p:spTree>
      <p:nvGrpSpPr>
        <p:cNvPr id="44"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 name="Google Shape;46;p9"/>
          <p:cNvSpPr txBox="1"/>
          <p:nvPr>
            <p:ph type="title"/>
          </p:nvPr>
        </p:nvSpPr>
        <p:spPr>
          <a:xfrm>
            <a:off x="699000" y="911700"/>
            <a:ext cx="2020800" cy="3327600"/>
          </a:xfrm>
          <a:prstGeom prst="rect">
            <a:avLst/>
          </a:prstGeom>
        </p:spPr>
        <p:txBody>
          <a:bodyPr anchorCtr="0" anchor="ctr" bIns="0" lIns="0" spcFirstLastPara="1" rIns="0" wrap="square" tIns="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47" name="Google Shape;47;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gradFill>
          <a:gsLst>
            <a:gs pos="0">
              <a:srgbClr val="8790B9"/>
            </a:gs>
            <a:gs pos="100000">
              <a:srgbClr val="D4ECFF"/>
            </a:gs>
          </a:gsLst>
          <a:lin ang="5400700" scaled="0"/>
        </a:gradFill>
      </p:bgPr>
    </p:bg>
    <p:spTree>
      <p:nvGrpSpPr>
        <p:cNvPr id="48"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p:nvPr>
            <p:ph idx="1" type="body"/>
          </p:nvPr>
        </p:nvSpPr>
        <p:spPr>
          <a:xfrm>
            <a:off x="457200" y="534577"/>
            <a:ext cx="8229600" cy="393600"/>
          </a:xfrm>
          <a:prstGeom prst="rect">
            <a:avLst/>
          </a:prstGeom>
        </p:spPr>
        <p:txBody>
          <a:bodyPr anchorCtr="0" anchor="ctr" bIns="0" lIns="0" spcFirstLastPara="1" rIns="0" wrap="square" tIns="0"/>
          <a:lstStyle>
            <a:lvl1pPr indent="-228600" lvl="0" marL="457200" algn="ctr">
              <a:spcBef>
                <a:spcPts val="360"/>
              </a:spcBef>
              <a:spcAft>
                <a:spcPts val="1000"/>
              </a:spcAft>
              <a:buClr>
                <a:srgbClr val="FFFFFF"/>
              </a:buClr>
              <a:buSzPts val="1400"/>
              <a:buNone/>
              <a:defRPr sz="1400">
                <a:solidFill>
                  <a:srgbClr val="FFFFFF"/>
                </a:solidFill>
              </a:defRPr>
            </a:lvl1pPr>
          </a:lstStyle>
          <a:p/>
        </p:txBody>
      </p:sp>
      <p:sp>
        <p:nvSpPr>
          <p:cNvPr id="51" name="Google Shape;51;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gradFill>
          <a:gsLst>
            <a:gs pos="0">
              <a:srgbClr val="3C78D8"/>
            </a:gs>
            <a:gs pos="100000">
              <a:srgbClr val="00FFFF"/>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lstStyle>
            <a:lvl1pPr lvl="0">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1pPr>
            <a:lvl2pPr lvl="1">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2pPr>
            <a:lvl3pPr lvl="2">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3pPr>
            <a:lvl4pPr lvl="3">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4pPr>
            <a:lvl5pPr lvl="4">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5pPr>
            <a:lvl6pPr lvl="5">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6pPr>
            <a:lvl7pPr lvl="6">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7pPr>
            <a:lvl8pPr lvl="7">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8pPr>
            <a:lvl9pPr lvl="8">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9pPr>
          </a:lstStyle>
          <a:p/>
        </p:txBody>
      </p:sp>
      <p:sp>
        <p:nvSpPr>
          <p:cNvPr id="7" name="Google Shape;7;p1"/>
          <p:cNvSpPr txBox="1"/>
          <p:nvPr>
            <p:ph idx="1" type="body"/>
          </p:nvPr>
        </p:nvSpPr>
        <p:spPr>
          <a:xfrm>
            <a:off x="3844325" y="805325"/>
            <a:ext cx="4842600" cy="3548100"/>
          </a:xfrm>
          <a:prstGeom prst="rect">
            <a:avLst/>
          </a:prstGeom>
          <a:noFill/>
          <a:ln>
            <a:noFill/>
          </a:ln>
        </p:spPr>
        <p:txBody>
          <a:bodyPr anchorCtr="0" anchor="ctr" bIns="0" lIns="0" spcFirstLastPara="1" rIns="0" wrap="square" tIns="0"/>
          <a:lstStyle>
            <a:lvl1pPr indent="-368300" lvl="0" marL="457200">
              <a:lnSpc>
                <a:spcPct val="115000"/>
              </a:lnSpc>
              <a:spcBef>
                <a:spcPts val="6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1pPr>
            <a:lvl2pPr indent="-368300" lvl="1" marL="9144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2pPr>
            <a:lvl3pPr indent="-368300" lvl="2" marL="13716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3pPr>
            <a:lvl4pPr indent="-368300" lvl="3" marL="18288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4pPr>
            <a:lvl5pPr indent="-368300" lvl="4" marL="22860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5pPr>
            <a:lvl6pPr indent="-368300" lvl="5" marL="27432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6pPr>
            <a:lvl7pPr indent="-368300" lvl="6" marL="32004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7pPr>
            <a:lvl8pPr indent="-368300" lvl="7" marL="36576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8pPr>
            <a:lvl9pPr indent="-368300" lvl="8" marL="4114800">
              <a:lnSpc>
                <a:spcPct val="115000"/>
              </a:lnSpc>
              <a:spcBef>
                <a:spcPts val="1000"/>
              </a:spcBef>
              <a:spcAft>
                <a:spcPts val="100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algn="r">
              <a:buNone/>
              <a:defRPr sz="1200">
                <a:solidFill>
                  <a:srgbClr val="B7B7B7"/>
                </a:solidFill>
                <a:latin typeface="Montserrat Light"/>
                <a:ea typeface="Montserrat Light"/>
                <a:cs typeface="Montserrat Light"/>
                <a:sym typeface="Montserrat Light"/>
              </a:defRPr>
            </a:lvl1pPr>
            <a:lvl2pPr lvl="1" algn="r">
              <a:buNone/>
              <a:defRPr sz="1200">
                <a:solidFill>
                  <a:srgbClr val="B7B7B7"/>
                </a:solidFill>
                <a:latin typeface="Montserrat Light"/>
                <a:ea typeface="Montserrat Light"/>
                <a:cs typeface="Montserrat Light"/>
                <a:sym typeface="Montserrat Light"/>
              </a:defRPr>
            </a:lvl2pPr>
            <a:lvl3pPr lvl="2" algn="r">
              <a:buNone/>
              <a:defRPr sz="1200">
                <a:solidFill>
                  <a:srgbClr val="B7B7B7"/>
                </a:solidFill>
                <a:latin typeface="Montserrat Light"/>
                <a:ea typeface="Montserrat Light"/>
                <a:cs typeface="Montserrat Light"/>
                <a:sym typeface="Montserrat Light"/>
              </a:defRPr>
            </a:lvl3pPr>
            <a:lvl4pPr lvl="3" algn="r">
              <a:buNone/>
              <a:defRPr sz="1200">
                <a:solidFill>
                  <a:srgbClr val="B7B7B7"/>
                </a:solidFill>
                <a:latin typeface="Montserrat Light"/>
                <a:ea typeface="Montserrat Light"/>
                <a:cs typeface="Montserrat Light"/>
                <a:sym typeface="Montserrat Light"/>
              </a:defRPr>
            </a:lvl4pPr>
            <a:lvl5pPr lvl="4" algn="r">
              <a:buNone/>
              <a:defRPr sz="1200">
                <a:solidFill>
                  <a:srgbClr val="B7B7B7"/>
                </a:solidFill>
                <a:latin typeface="Montserrat Light"/>
                <a:ea typeface="Montserrat Light"/>
                <a:cs typeface="Montserrat Light"/>
                <a:sym typeface="Montserrat Light"/>
              </a:defRPr>
            </a:lvl5pPr>
            <a:lvl6pPr lvl="5" algn="r">
              <a:buNone/>
              <a:defRPr sz="1200">
                <a:solidFill>
                  <a:srgbClr val="B7B7B7"/>
                </a:solidFill>
                <a:latin typeface="Montserrat Light"/>
                <a:ea typeface="Montserrat Light"/>
                <a:cs typeface="Montserrat Light"/>
                <a:sym typeface="Montserrat Light"/>
              </a:defRPr>
            </a:lvl6pPr>
            <a:lvl7pPr lvl="6" algn="r">
              <a:buNone/>
              <a:defRPr sz="1200">
                <a:solidFill>
                  <a:srgbClr val="B7B7B7"/>
                </a:solidFill>
                <a:latin typeface="Montserrat Light"/>
                <a:ea typeface="Montserrat Light"/>
                <a:cs typeface="Montserrat Light"/>
                <a:sym typeface="Montserrat Light"/>
              </a:defRPr>
            </a:lvl7pPr>
            <a:lvl8pPr lvl="7" algn="r">
              <a:buNone/>
              <a:defRPr sz="1200">
                <a:solidFill>
                  <a:srgbClr val="B7B7B7"/>
                </a:solidFill>
                <a:latin typeface="Montserrat Light"/>
                <a:ea typeface="Montserrat Light"/>
                <a:cs typeface="Montserrat Light"/>
                <a:sym typeface="Montserrat Light"/>
              </a:defRPr>
            </a:lvl8pPr>
            <a:lvl9pPr lvl="8" algn="r">
              <a:buNone/>
              <a:defRPr sz="1200">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2302050" y="1223200"/>
            <a:ext cx="4539900" cy="2697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HOW TO PLAY </a:t>
            </a:r>
            <a:endParaRPr/>
          </a:p>
          <a:p>
            <a:pPr indent="0" lvl="0" marL="0" rtl="0" algn="ctr">
              <a:spcBef>
                <a:spcPts val="0"/>
              </a:spcBef>
              <a:spcAft>
                <a:spcPts val="0"/>
              </a:spcAft>
              <a:buNone/>
            </a:pPr>
            <a:r>
              <a:rPr lang="en"/>
              <a:t>4 SIMPLE CHORDS ON THE UKULELE</a:t>
            </a:r>
            <a:endParaRPr/>
          </a:p>
        </p:txBody>
      </p:sp>
      <p:pic>
        <p:nvPicPr>
          <p:cNvPr id="63" name="Google Shape;63;p13"/>
          <p:cNvPicPr preferRelativeResize="0"/>
          <p:nvPr/>
        </p:nvPicPr>
        <p:blipFill>
          <a:blip r:embed="rId3">
            <a:alphaModFix/>
          </a:blip>
          <a:stretch>
            <a:fillRect/>
          </a:stretch>
        </p:blipFill>
        <p:spPr>
          <a:xfrm>
            <a:off x="5479650" y="2051825"/>
            <a:ext cx="3832400" cy="3416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C78D8"/>
            </a:gs>
            <a:gs pos="100000">
              <a:srgbClr val="00FFFF"/>
            </a:gs>
          </a:gsLst>
          <a:lin ang="5400700" scaled="0"/>
        </a:gradFill>
      </p:bgPr>
    </p:bg>
    <p:spTree>
      <p:nvGrpSpPr>
        <p:cNvPr id="139" name="Shape 139"/>
        <p:cNvGrpSpPr/>
        <p:nvPr/>
      </p:nvGrpSpPr>
      <p:grpSpPr>
        <a:xfrm>
          <a:off x="0" y="0"/>
          <a:ext cx="0" cy="0"/>
          <a:chOff x="0" y="0"/>
          <a:chExt cx="0" cy="0"/>
        </a:xfrm>
      </p:grpSpPr>
      <p:sp>
        <p:nvSpPr>
          <p:cNvPr id="140" name="Google Shape;140;p22"/>
          <p:cNvSpPr txBox="1"/>
          <p:nvPr/>
        </p:nvSpPr>
        <p:spPr>
          <a:xfrm>
            <a:off x="3937488" y="900963"/>
            <a:ext cx="1269000" cy="52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rgbClr val="FFFFFF"/>
                </a:solidFill>
                <a:latin typeface="Lobster"/>
                <a:ea typeface="Lobster"/>
                <a:cs typeface="Lobster"/>
                <a:sym typeface="Lobster"/>
              </a:rPr>
              <a:t>C</a:t>
            </a:r>
            <a:endParaRPr sz="3500">
              <a:solidFill>
                <a:srgbClr val="FFFFFF"/>
              </a:solidFill>
              <a:latin typeface="Lobster"/>
              <a:ea typeface="Lobster"/>
              <a:cs typeface="Lobster"/>
              <a:sym typeface="Lobster"/>
            </a:endParaRPr>
          </a:p>
        </p:txBody>
      </p:sp>
      <p:pic>
        <p:nvPicPr>
          <p:cNvPr id="141" name="Google Shape;141;p22"/>
          <p:cNvPicPr preferRelativeResize="0"/>
          <p:nvPr/>
        </p:nvPicPr>
        <p:blipFill rotWithShape="1">
          <a:blip r:embed="rId3">
            <a:alphaModFix/>
          </a:blip>
          <a:srcRect b="17955" l="30158" r="43183" t="27928"/>
          <a:stretch/>
        </p:blipFill>
        <p:spPr>
          <a:xfrm rot="5400000">
            <a:off x="3353212" y="2166812"/>
            <a:ext cx="2437550" cy="1277475"/>
          </a:xfrm>
          <a:prstGeom prst="rect">
            <a:avLst/>
          </a:prstGeom>
          <a:noFill/>
          <a:ln>
            <a:noFill/>
          </a:ln>
        </p:spPr>
      </p:pic>
      <p:sp>
        <p:nvSpPr>
          <p:cNvPr id="142" name="Google Shape;142;p22"/>
          <p:cNvSpPr/>
          <p:nvPr/>
        </p:nvSpPr>
        <p:spPr>
          <a:xfrm>
            <a:off x="4877438" y="2912963"/>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txBox="1"/>
          <p:nvPr/>
        </p:nvSpPr>
        <p:spPr>
          <a:xfrm>
            <a:off x="4877450" y="2902625"/>
            <a:ext cx="3333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3</a:t>
            </a:r>
            <a:endParaRPr b="1">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8700"/>
            </a:gs>
            <a:gs pos="100000">
              <a:srgbClr val="FFD900"/>
            </a:gs>
          </a:gsLst>
          <a:lin ang="5400012" scaled="0"/>
        </a:gradFill>
      </p:bgPr>
    </p:bg>
    <p:spTree>
      <p:nvGrpSpPr>
        <p:cNvPr id="147" name="Shape 147"/>
        <p:cNvGrpSpPr/>
        <p:nvPr/>
      </p:nvGrpSpPr>
      <p:grpSpPr>
        <a:xfrm>
          <a:off x="0" y="0"/>
          <a:ext cx="0" cy="0"/>
          <a:chOff x="0" y="0"/>
          <a:chExt cx="0" cy="0"/>
        </a:xfrm>
      </p:grpSpPr>
      <p:sp>
        <p:nvSpPr>
          <p:cNvPr id="148" name="Google Shape;148;p23"/>
          <p:cNvSpPr txBox="1"/>
          <p:nvPr>
            <p:ph idx="12" type="sldNum"/>
          </p:nvPr>
        </p:nvSpPr>
        <p:spPr>
          <a:xfrm>
            <a:off x="8392859" y="4666576"/>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49" name="Google Shape;149;p23"/>
          <p:cNvPicPr preferRelativeResize="0"/>
          <p:nvPr/>
        </p:nvPicPr>
        <p:blipFill rotWithShape="1">
          <a:blip r:embed="rId3">
            <a:alphaModFix/>
          </a:blip>
          <a:srcRect b="17494" l="31282" r="38862" t="25648"/>
          <a:stretch/>
        </p:blipFill>
        <p:spPr>
          <a:xfrm rot="5400000">
            <a:off x="577663" y="2178912"/>
            <a:ext cx="2756624" cy="1332100"/>
          </a:xfrm>
          <a:prstGeom prst="rect">
            <a:avLst/>
          </a:prstGeom>
          <a:noFill/>
          <a:ln>
            <a:noFill/>
          </a:ln>
        </p:spPr>
      </p:pic>
      <p:sp>
        <p:nvSpPr>
          <p:cNvPr id="150" name="Google Shape;150;p23"/>
          <p:cNvSpPr txBox="1"/>
          <p:nvPr/>
        </p:nvSpPr>
        <p:spPr>
          <a:xfrm>
            <a:off x="1306750" y="777475"/>
            <a:ext cx="1269000" cy="52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rgbClr val="FFFFFF"/>
                </a:solidFill>
                <a:latin typeface="Lobster"/>
                <a:ea typeface="Lobster"/>
                <a:cs typeface="Lobster"/>
                <a:sym typeface="Lobster"/>
              </a:rPr>
              <a:t>G</a:t>
            </a:r>
            <a:endParaRPr sz="3500">
              <a:solidFill>
                <a:srgbClr val="FFFFFF"/>
              </a:solidFill>
              <a:latin typeface="Lobster"/>
              <a:ea typeface="Lobster"/>
              <a:cs typeface="Lobster"/>
              <a:sym typeface="Lobster"/>
            </a:endParaRPr>
          </a:p>
        </p:txBody>
      </p:sp>
      <p:sp>
        <p:nvSpPr>
          <p:cNvPr id="151" name="Google Shape;151;p23"/>
          <p:cNvSpPr txBox="1"/>
          <p:nvPr/>
        </p:nvSpPr>
        <p:spPr>
          <a:xfrm>
            <a:off x="3005575" y="777475"/>
            <a:ext cx="1269000" cy="52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rgbClr val="FFFFFF"/>
                </a:solidFill>
                <a:latin typeface="Lobster"/>
                <a:ea typeface="Lobster"/>
                <a:cs typeface="Lobster"/>
                <a:sym typeface="Lobster"/>
              </a:rPr>
              <a:t>D</a:t>
            </a:r>
            <a:endParaRPr sz="3500">
              <a:solidFill>
                <a:srgbClr val="FFFFFF"/>
              </a:solidFill>
              <a:latin typeface="Lobster"/>
              <a:ea typeface="Lobster"/>
              <a:cs typeface="Lobster"/>
              <a:sym typeface="Lobster"/>
            </a:endParaRPr>
          </a:p>
        </p:txBody>
      </p:sp>
      <p:sp>
        <p:nvSpPr>
          <p:cNvPr id="152" name="Google Shape;152;p23"/>
          <p:cNvSpPr txBox="1"/>
          <p:nvPr/>
        </p:nvSpPr>
        <p:spPr>
          <a:xfrm>
            <a:off x="4704400" y="777475"/>
            <a:ext cx="1496400" cy="52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rgbClr val="FFFFFF"/>
                </a:solidFill>
                <a:latin typeface="Lobster"/>
                <a:ea typeface="Lobster"/>
                <a:cs typeface="Lobster"/>
                <a:sym typeface="Lobster"/>
              </a:rPr>
              <a:t>Em</a:t>
            </a:r>
            <a:endParaRPr sz="3500">
              <a:solidFill>
                <a:srgbClr val="FFFFFF"/>
              </a:solidFill>
              <a:latin typeface="Lobster"/>
              <a:ea typeface="Lobster"/>
              <a:cs typeface="Lobster"/>
              <a:sym typeface="Lobster"/>
            </a:endParaRPr>
          </a:p>
        </p:txBody>
      </p:sp>
      <p:sp>
        <p:nvSpPr>
          <p:cNvPr id="153" name="Google Shape;153;p23"/>
          <p:cNvSpPr txBox="1"/>
          <p:nvPr/>
        </p:nvSpPr>
        <p:spPr>
          <a:xfrm>
            <a:off x="6630625" y="848075"/>
            <a:ext cx="1269000" cy="52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rgbClr val="FFFFFF"/>
                </a:solidFill>
                <a:latin typeface="Lobster"/>
                <a:ea typeface="Lobster"/>
                <a:cs typeface="Lobster"/>
                <a:sym typeface="Lobster"/>
              </a:rPr>
              <a:t>C</a:t>
            </a:r>
            <a:endParaRPr sz="3500">
              <a:solidFill>
                <a:srgbClr val="FFFFFF"/>
              </a:solidFill>
              <a:latin typeface="Lobster"/>
              <a:ea typeface="Lobster"/>
              <a:cs typeface="Lobster"/>
              <a:sym typeface="Lobster"/>
            </a:endParaRPr>
          </a:p>
        </p:txBody>
      </p:sp>
      <p:pic>
        <p:nvPicPr>
          <p:cNvPr id="154" name="Google Shape;154;p23"/>
          <p:cNvPicPr preferRelativeResize="0"/>
          <p:nvPr/>
        </p:nvPicPr>
        <p:blipFill rotWithShape="1">
          <a:blip r:embed="rId4">
            <a:alphaModFix/>
          </a:blip>
          <a:srcRect b="24741" l="30884" r="39335" t="23594"/>
          <a:stretch/>
        </p:blipFill>
        <p:spPr>
          <a:xfrm rot="5400000">
            <a:off x="2278563" y="2197810"/>
            <a:ext cx="2723025" cy="1327900"/>
          </a:xfrm>
          <a:prstGeom prst="rect">
            <a:avLst/>
          </a:prstGeom>
          <a:noFill/>
          <a:ln>
            <a:noFill/>
          </a:ln>
        </p:spPr>
      </p:pic>
      <p:pic>
        <p:nvPicPr>
          <p:cNvPr id="155" name="Google Shape;155;p23"/>
          <p:cNvPicPr preferRelativeResize="0"/>
          <p:nvPr/>
        </p:nvPicPr>
        <p:blipFill rotWithShape="1">
          <a:blip r:embed="rId5">
            <a:alphaModFix/>
          </a:blip>
          <a:srcRect b="17371" l="30699" r="39705" t="26483"/>
          <a:stretch/>
        </p:blipFill>
        <p:spPr>
          <a:xfrm rot="5400000">
            <a:off x="4122225" y="2214625"/>
            <a:ext cx="2706200" cy="1277450"/>
          </a:xfrm>
          <a:prstGeom prst="rect">
            <a:avLst/>
          </a:prstGeom>
          <a:noFill/>
          <a:ln>
            <a:noFill/>
          </a:ln>
        </p:spPr>
      </p:pic>
      <p:pic>
        <p:nvPicPr>
          <p:cNvPr id="156" name="Google Shape;156;p23"/>
          <p:cNvPicPr preferRelativeResize="0"/>
          <p:nvPr/>
        </p:nvPicPr>
        <p:blipFill rotWithShape="1">
          <a:blip r:embed="rId6">
            <a:alphaModFix/>
          </a:blip>
          <a:srcRect b="17955" l="30156" r="40798" t="27928"/>
          <a:stretch/>
        </p:blipFill>
        <p:spPr>
          <a:xfrm rot="5400000">
            <a:off x="5937238" y="2223025"/>
            <a:ext cx="2655774" cy="1277475"/>
          </a:xfrm>
          <a:prstGeom prst="rect">
            <a:avLst/>
          </a:prstGeom>
          <a:noFill/>
          <a:ln>
            <a:noFill/>
          </a:ln>
        </p:spPr>
      </p:pic>
      <p:sp>
        <p:nvSpPr>
          <p:cNvPr id="157" name="Google Shape;157;p23"/>
          <p:cNvSpPr/>
          <p:nvPr/>
        </p:nvSpPr>
        <p:spPr>
          <a:xfrm>
            <a:off x="1626850" y="2240025"/>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a:off x="2242450" y="2240025"/>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a:off x="1960150" y="2806750"/>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a:off x="3005575" y="2240025"/>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a:off x="3562663" y="2240025"/>
            <a:ext cx="333300" cy="344400"/>
          </a:xfrm>
          <a:prstGeom prst="ellipse">
            <a:avLst/>
          </a:prstGeom>
          <a:solidFill>
            <a:srgbClr val="193E7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a:off x="3338875" y="2240025"/>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a:off x="3672175" y="2240025"/>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p:nvPr/>
        </p:nvSpPr>
        <p:spPr>
          <a:xfrm>
            <a:off x="5114150" y="3325225"/>
            <a:ext cx="381000" cy="3936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a:off x="7570575" y="2860075"/>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a:off x="5445150" y="2782150"/>
            <a:ext cx="381000" cy="3936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a:off x="5733050" y="2215425"/>
            <a:ext cx="381000" cy="3936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C78D8"/>
            </a:gs>
            <a:gs pos="100000">
              <a:srgbClr val="00FFFF"/>
            </a:gs>
          </a:gsLst>
          <a:lin ang="5400700" scaled="0"/>
        </a:gradFill>
      </p:bgPr>
    </p:bg>
    <p:spTree>
      <p:nvGrpSpPr>
        <p:cNvPr id="171" name="Shape 171"/>
        <p:cNvGrpSpPr/>
        <p:nvPr/>
      </p:nvGrpSpPr>
      <p:grpSpPr>
        <a:xfrm>
          <a:off x="0" y="0"/>
          <a:ext cx="0" cy="0"/>
          <a:chOff x="0" y="0"/>
          <a:chExt cx="0" cy="0"/>
        </a:xfrm>
      </p:grpSpPr>
      <p:pic>
        <p:nvPicPr>
          <p:cNvPr id="172" name="Google Shape;172;p24"/>
          <p:cNvPicPr preferRelativeResize="0"/>
          <p:nvPr/>
        </p:nvPicPr>
        <p:blipFill rotWithShape="1">
          <a:blip r:embed="rId3">
            <a:alphaModFix/>
          </a:blip>
          <a:srcRect b="17494" l="31283" r="41143" t="25648"/>
          <a:stretch/>
        </p:blipFill>
        <p:spPr>
          <a:xfrm rot="5400000">
            <a:off x="3299087" y="1905700"/>
            <a:ext cx="2545826" cy="1332100"/>
          </a:xfrm>
          <a:prstGeom prst="rect">
            <a:avLst/>
          </a:prstGeom>
          <a:noFill/>
          <a:ln>
            <a:noFill/>
          </a:ln>
        </p:spPr>
      </p:pic>
      <p:sp>
        <p:nvSpPr>
          <p:cNvPr id="173" name="Google Shape;173;p24"/>
          <p:cNvSpPr/>
          <p:nvPr/>
        </p:nvSpPr>
        <p:spPr>
          <a:xfrm>
            <a:off x="4242875" y="2072213"/>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4"/>
          <p:cNvSpPr/>
          <p:nvPr/>
        </p:nvSpPr>
        <p:spPr>
          <a:xfrm>
            <a:off x="4858475" y="2072213"/>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p:nvPr/>
        </p:nvSpPr>
        <p:spPr>
          <a:xfrm>
            <a:off x="4576175" y="2638938"/>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C78D8"/>
            </a:gs>
            <a:gs pos="100000">
              <a:srgbClr val="00FFFF"/>
            </a:gs>
          </a:gsLst>
          <a:lin ang="5400700" scaled="0"/>
        </a:gradFill>
      </p:bgPr>
    </p:bg>
    <p:spTree>
      <p:nvGrpSpPr>
        <p:cNvPr id="179" name="Shape 179"/>
        <p:cNvGrpSpPr/>
        <p:nvPr/>
      </p:nvGrpSpPr>
      <p:grpSpPr>
        <a:xfrm>
          <a:off x="0" y="0"/>
          <a:ext cx="0" cy="0"/>
          <a:chOff x="0" y="0"/>
          <a:chExt cx="0" cy="0"/>
        </a:xfrm>
      </p:grpSpPr>
      <p:pic>
        <p:nvPicPr>
          <p:cNvPr id="180" name="Google Shape;180;p25"/>
          <p:cNvPicPr preferRelativeResize="0"/>
          <p:nvPr/>
        </p:nvPicPr>
        <p:blipFill rotWithShape="1">
          <a:blip r:embed="rId3">
            <a:alphaModFix/>
          </a:blip>
          <a:srcRect b="24741" l="30884" r="41901" t="23594"/>
          <a:stretch/>
        </p:blipFill>
        <p:spPr>
          <a:xfrm rot="5400000">
            <a:off x="3327801" y="1907799"/>
            <a:ext cx="2488399" cy="1327900"/>
          </a:xfrm>
          <a:prstGeom prst="rect">
            <a:avLst/>
          </a:prstGeom>
          <a:noFill/>
          <a:ln>
            <a:noFill/>
          </a:ln>
        </p:spPr>
      </p:pic>
      <p:sp>
        <p:nvSpPr>
          <p:cNvPr id="181" name="Google Shape;181;p25"/>
          <p:cNvSpPr/>
          <p:nvPr/>
        </p:nvSpPr>
        <p:spPr>
          <a:xfrm>
            <a:off x="3937500" y="2067325"/>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a:off x="4494588" y="2067325"/>
            <a:ext cx="333300" cy="344400"/>
          </a:xfrm>
          <a:prstGeom prst="ellipse">
            <a:avLst/>
          </a:prstGeom>
          <a:solidFill>
            <a:srgbClr val="193E7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4270800" y="2067325"/>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a:off x="4604100" y="2067325"/>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C78D8"/>
            </a:gs>
            <a:gs pos="100000">
              <a:srgbClr val="00FFFF"/>
            </a:gs>
          </a:gsLst>
          <a:lin ang="5400700" scaled="0"/>
        </a:gradFill>
      </p:bgPr>
    </p:bg>
    <p:spTree>
      <p:nvGrpSpPr>
        <p:cNvPr id="188" name="Shape 188"/>
        <p:cNvGrpSpPr/>
        <p:nvPr/>
      </p:nvGrpSpPr>
      <p:grpSpPr>
        <a:xfrm>
          <a:off x="0" y="0"/>
          <a:ext cx="0" cy="0"/>
          <a:chOff x="0" y="0"/>
          <a:chExt cx="0" cy="0"/>
        </a:xfrm>
      </p:grpSpPr>
      <p:pic>
        <p:nvPicPr>
          <p:cNvPr id="189" name="Google Shape;189;p26"/>
          <p:cNvPicPr preferRelativeResize="0"/>
          <p:nvPr/>
        </p:nvPicPr>
        <p:blipFill rotWithShape="1">
          <a:blip r:embed="rId3">
            <a:alphaModFix/>
          </a:blip>
          <a:srcRect b="17955" l="30158" r="43183" t="27928"/>
          <a:stretch/>
        </p:blipFill>
        <p:spPr>
          <a:xfrm rot="5400000">
            <a:off x="3353212" y="1933012"/>
            <a:ext cx="2437550" cy="1277475"/>
          </a:xfrm>
          <a:prstGeom prst="rect">
            <a:avLst/>
          </a:prstGeom>
          <a:noFill/>
          <a:ln>
            <a:noFill/>
          </a:ln>
        </p:spPr>
      </p:pic>
      <p:sp>
        <p:nvSpPr>
          <p:cNvPr id="190" name="Google Shape;190;p26"/>
          <p:cNvSpPr/>
          <p:nvPr/>
        </p:nvSpPr>
        <p:spPr>
          <a:xfrm>
            <a:off x="4877438" y="2679163"/>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C78D8"/>
            </a:gs>
            <a:gs pos="100000">
              <a:srgbClr val="00FFFF"/>
            </a:gs>
          </a:gsLst>
          <a:lin ang="5400700" scaled="0"/>
        </a:gradFill>
      </p:bgPr>
    </p:bg>
    <p:spTree>
      <p:nvGrpSpPr>
        <p:cNvPr id="194" name="Shape 194"/>
        <p:cNvGrpSpPr/>
        <p:nvPr/>
      </p:nvGrpSpPr>
      <p:grpSpPr>
        <a:xfrm>
          <a:off x="0" y="0"/>
          <a:ext cx="0" cy="0"/>
          <a:chOff x="0" y="0"/>
          <a:chExt cx="0" cy="0"/>
        </a:xfrm>
      </p:grpSpPr>
      <p:pic>
        <p:nvPicPr>
          <p:cNvPr id="195" name="Google Shape;195;p27"/>
          <p:cNvPicPr preferRelativeResize="0"/>
          <p:nvPr/>
        </p:nvPicPr>
        <p:blipFill rotWithShape="1">
          <a:blip r:embed="rId3">
            <a:alphaModFix/>
          </a:blip>
          <a:srcRect b="17371" l="30698" r="41828" t="26483"/>
          <a:stretch/>
        </p:blipFill>
        <p:spPr>
          <a:xfrm rot="5400000">
            <a:off x="3315925" y="1933025"/>
            <a:ext cx="2512151" cy="1277450"/>
          </a:xfrm>
          <a:prstGeom prst="rect">
            <a:avLst/>
          </a:prstGeom>
          <a:noFill/>
          <a:ln>
            <a:noFill/>
          </a:ln>
        </p:spPr>
      </p:pic>
      <p:sp>
        <p:nvSpPr>
          <p:cNvPr id="196" name="Google Shape;196;p27"/>
          <p:cNvSpPr/>
          <p:nvPr/>
        </p:nvSpPr>
        <p:spPr>
          <a:xfrm>
            <a:off x="4210825" y="3140650"/>
            <a:ext cx="381000" cy="3936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7"/>
          <p:cNvSpPr/>
          <p:nvPr/>
        </p:nvSpPr>
        <p:spPr>
          <a:xfrm>
            <a:off x="4541825" y="2597575"/>
            <a:ext cx="381000" cy="3936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7"/>
          <p:cNvSpPr/>
          <p:nvPr/>
        </p:nvSpPr>
        <p:spPr>
          <a:xfrm>
            <a:off x="4829725" y="2030850"/>
            <a:ext cx="381000" cy="3936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61E7F"/>
            </a:gs>
            <a:gs pos="97000">
              <a:srgbClr val="F35C40"/>
            </a:gs>
            <a:gs pos="100000">
              <a:srgbClr val="FF9900"/>
            </a:gs>
          </a:gsLst>
          <a:lin ang="5400700" scaled="0"/>
        </a:gradFill>
      </p:bgPr>
    </p:bg>
    <p:spTree>
      <p:nvGrpSpPr>
        <p:cNvPr id="202" name="Shape 202"/>
        <p:cNvGrpSpPr/>
        <p:nvPr/>
      </p:nvGrpSpPr>
      <p:grpSpPr>
        <a:xfrm>
          <a:off x="0" y="0"/>
          <a:ext cx="0" cy="0"/>
          <a:chOff x="0" y="0"/>
          <a:chExt cx="0" cy="0"/>
        </a:xfrm>
      </p:grpSpPr>
      <p:sp>
        <p:nvSpPr>
          <p:cNvPr id="203" name="Google Shape;203;p28"/>
          <p:cNvSpPr txBox="1"/>
          <p:nvPr>
            <p:ph type="title"/>
          </p:nvPr>
        </p:nvSpPr>
        <p:spPr>
          <a:xfrm>
            <a:off x="699000" y="911700"/>
            <a:ext cx="2020800" cy="3327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NOW YOU CAN PLAY THESE SONGS!</a:t>
            </a:r>
            <a:endParaRPr/>
          </a:p>
        </p:txBody>
      </p:sp>
      <p:sp>
        <p:nvSpPr>
          <p:cNvPr id="204" name="Google Shape;204;p28"/>
          <p:cNvSpPr txBox="1"/>
          <p:nvPr>
            <p:ph idx="1" type="body"/>
          </p:nvPr>
        </p:nvSpPr>
        <p:spPr>
          <a:xfrm>
            <a:off x="3606200" y="282025"/>
            <a:ext cx="2906400" cy="4665600"/>
          </a:xfrm>
          <a:prstGeom prst="rect">
            <a:avLst/>
          </a:prstGeom>
        </p:spPr>
        <p:txBody>
          <a:bodyPr anchorCtr="0" anchor="ctr" bIns="0" lIns="0" spcFirstLastPara="1" rIns="0" wrap="square" tIns="0">
            <a:noAutofit/>
          </a:bodyPr>
          <a:lstStyle/>
          <a:p>
            <a:pPr indent="0" lvl="0" marL="0" rtl="0" algn="l">
              <a:lnSpc>
                <a:spcPct val="100000"/>
              </a:lnSpc>
              <a:spcBef>
                <a:spcPts val="600"/>
              </a:spcBef>
              <a:spcAft>
                <a:spcPts val="0"/>
              </a:spcAft>
              <a:buNone/>
            </a:pPr>
            <a:r>
              <a:rPr lang="en" sz="1000">
                <a:solidFill>
                  <a:srgbClr val="000000"/>
                </a:solidFill>
              </a:rPr>
              <a:t>Where is the Love - The Black Eyed Peas</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Forever Young - Alphaville</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I’m Yours - Jason Mraz</a:t>
            </a:r>
            <a:endParaRPr sz="1000">
              <a:solidFill>
                <a:srgbClr val="000000"/>
              </a:solidFill>
            </a:endParaRPr>
          </a:p>
          <a:p>
            <a:pPr indent="0" lvl="0" marL="0" rtl="0" algn="l">
              <a:lnSpc>
                <a:spcPct val="100000"/>
              </a:lnSpc>
              <a:spcBef>
                <a:spcPts val="1000"/>
              </a:spcBef>
              <a:spcAft>
                <a:spcPts val="0"/>
              </a:spcAft>
              <a:buNone/>
            </a:pPr>
            <a:r>
              <a:rPr lang="en" sz="1000">
                <a:solidFill>
                  <a:schemeClr val="dk1"/>
                </a:solidFill>
              </a:rPr>
              <a:t>Hey Soul Sister - Train</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Best Friend - Jason Chen</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Marry Your Daughter - Brian Mcknight</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Say You Won’t Let Go - James Arthur</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In My Head - Jason Derulo</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So Sick - Neyo</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FourFiveSeconds - </a:t>
            </a:r>
            <a:r>
              <a:rPr lang="en" sz="1000">
                <a:solidFill>
                  <a:schemeClr val="dk1"/>
                </a:solidFill>
              </a:rPr>
              <a:t>Rihanna, Kanye, McCarthy</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Marry Me - Jason Derulo</a:t>
            </a:r>
            <a:endParaRPr sz="1000">
              <a:solidFill>
                <a:srgbClr val="000000"/>
              </a:solidFill>
            </a:endParaRPr>
          </a:p>
          <a:p>
            <a:pPr indent="0" lvl="0" marL="0" rtl="0" algn="l">
              <a:lnSpc>
                <a:spcPct val="100000"/>
              </a:lnSpc>
              <a:spcBef>
                <a:spcPts val="1000"/>
              </a:spcBef>
              <a:spcAft>
                <a:spcPts val="0"/>
              </a:spcAft>
              <a:buNone/>
            </a:pPr>
            <a:r>
              <a:rPr lang="en" sz="1000">
                <a:solidFill>
                  <a:schemeClr val="dk1"/>
                </a:solidFill>
              </a:rPr>
              <a:t>Lost In Japan - Shawn Mendes</a:t>
            </a:r>
            <a:endParaRPr sz="1000">
              <a:solidFill>
                <a:schemeClr val="dk1"/>
              </a:solidFill>
            </a:endParaRPr>
          </a:p>
          <a:p>
            <a:pPr indent="0" lvl="0" marL="0" rtl="0" algn="l">
              <a:lnSpc>
                <a:spcPct val="100000"/>
              </a:lnSpc>
              <a:spcBef>
                <a:spcPts val="1000"/>
              </a:spcBef>
              <a:spcAft>
                <a:spcPts val="0"/>
              </a:spcAft>
              <a:buNone/>
            </a:pPr>
            <a:r>
              <a:rPr lang="en" sz="1000">
                <a:solidFill>
                  <a:schemeClr val="dk1"/>
                </a:solidFill>
              </a:rPr>
              <a:t>Sit Still Look Pretty - Daya</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Don’t Matter - Akon</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Perfect - One Direction</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Can You Feel the Love Tonight - Lion King</a:t>
            </a:r>
            <a:endParaRPr sz="1000">
              <a:solidFill>
                <a:srgbClr val="000000"/>
              </a:solidFill>
            </a:endParaRPr>
          </a:p>
          <a:p>
            <a:pPr indent="0" lvl="0" marL="0" rtl="0" algn="l">
              <a:lnSpc>
                <a:spcPct val="100000"/>
              </a:lnSpc>
              <a:spcBef>
                <a:spcPts val="1000"/>
              </a:spcBef>
              <a:spcAft>
                <a:spcPts val="0"/>
              </a:spcAft>
              <a:buNone/>
            </a:pPr>
            <a:r>
              <a:rPr lang="en" sz="1000">
                <a:solidFill>
                  <a:schemeClr val="dk1"/>
                </a:solidFill>
              </a:rPr>
              <a:t>Walks Like Rihanna - The Vamps</a:t>
            </a:r>
            <a:endParaRPr sz="1000">
              <a:solidFill>
                <a:schemeClr val="dk1"/>
              </a:solidFill>
            </a:endParaRPr>
          </a:p>
          <a:p>
            <a:pPr indent="0" lvl="0" marL="0" rtl="0" algn="l">
              <a:lnSpc>
                <a:spcPct val="100000"/>
              </a:lnSpc>
              <a:spcBef>
                <a:spcPts val="1000"/>
              </a:spcBef>
              <a:spcAft>
                <a:spcPts val="1000"/>
              </a:spcAft>
              <a:buNone/>
            </a:pPr>
            <a:r>
              <a:rPr lang="en" sz="1000">
                <a:solidFill>
                  <a:schemeClr val="dk1"/>
                </a:solidFill>
              </a:rPr>
              <a:t>1 SIDED LOVE - blackbear</a:t>
            </a:r>
            <a:endParaRPr sz="1000">
              <a:solidFill>
                <a:schemeClr val="dk1"/>
              </a:solidFill>
            </a:endParaRPr>
          </a:p>
        </p:txBody>
      </p:sp>
      <p:sp>
        <p:nvSpPr>
          <p:cNvPr id="205" name="Google Shape;205;p2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06" name="Google Shape;206;p28"/>
          <p:cNvSpPr txBox="1"/>
          <p:nvPr>
            <p:ph idx="1" type="body"/>
          </p:nvPr>
        </p:nvSpPr>
        <p:spPr>
          <a:xfrm>
            <a:off x="6512600" y="199550"/>
            <a:ext cx="2489700" cy="4665600"/>
          </a:xfrm>
          <a:prstGeom prst="rect">
            <a:avLst/>
          </a:prstGeom>
        </p:spPr>
        <p:txBody>
          <a:bodyPr anchorCtr="0" anchor="ctr" bIns="0" lIns="0" spcFirstLastPara="1" rIns="0" wrap="square" tIns="0">
            <a:noAutofit/>
          </a:bodyPr>
          <a:lstStyle/>
          <a:p>
            <a:pPr indent="0" lvl="0" marL="0" rtl="0" algn="l">
              <a:lnSpc>
                <a:spcPct val="100000"/>
              </a:lnSpc>
              <a:spcBef>
                <a:spcPts val="600"/>
              </a:spcBef>
              <a:spcAft>
                <a:spcPts val="0"/>
              </a:spcAft>
              <a:buNone/>
            </a:pPr>
            <a:r>
              <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Not a Bad Thing - Justin Timberlake</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Paparazzi - Lady Gaga</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One Number Away - Luke Combs</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Don’t Stop Believin’ - Journey</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Take Me Home, Country Roads - John Denver</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25 Minutes - Michael Learns to Rock</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Photograph - Ed Sheeran</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She Will Be Loved - Maroon 5</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If I Were a Boy - Beyonce </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No One - Alicia Keys</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Right Here Waiting - Richard Marx</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Someone Like You - Adele</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California King Bed - Rihanna</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Young, Dumb &amp; Broke - Khalid</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Kissin U - Miranda Cosgrove</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No Scrubs - TLC</a:t>
            </a:r>
            <a:endParaRPr sz="1000">
              <a:solidFill>
                <a:srgbClr val="000000"/>
              </a:solidFill>
            </a:endParaRPr>
          </a:p>
          <a:p>
            <a:pPr indent="0" lvl="0" marL="0" rtl="0" algn="l">
              <a:lnSpc>
                <a:spcPct val="100000"/>
              </a:lnSpc>
              <a:spcBef>
                <a:spcPts val="1000"/>
              </a:spcBef>
              <a:spcAft>
                <a:spcPts val="0"/>
              </a:spcAft>
              <a:buNone/>
            </a:pPr>
            <a:r>
              <a:rPr lang="en" sz="1000">
                <a:solidFill>
                  <a:srgbClr val="000000"/>
                </a:solidFill>
              </a:rPr>
              <a:t>Girls Like You - Maroon 5</a:t>
            </a:r>
            <a:endParaRPr sz="1000">
              <a:solidFill>
                <a:srgbClr val="000000"/>
              </a:solidFill>
            </a:endParaRPr>
          </a:p>
          <a:p>
            <a:pPr indent="0" lvl="0" marL="0" rtl="0" algn="l">
              <a:lnSpc>
                <a:spcPct val="100000"/>
              </a:lnSpc>
              <a:spcBef>
                <a:spcPts val="1000"/>
              </a:spcBef>
              <a:spcAft>
                <a:spcPts val="1000"/>
              </a:spcAft>
              <a:buNone/>
            </a:pPr>
            <a:r>
              <a:t/>
            </a:r>
            <a:endParaRPr sz="1000">
              <a:solidFill>
                <a:srgbClr val="000000"/>
              </a:solidFill>
            </a:endParaRPr>
          </a:p>
        </p:txBody>
      </p:sp>
      <p:sp>
        <p:nvSpPr>
          <p:cNvPr id="207" name="Google Shape;207;p28"/>
          <p:cNvSpPr txBox="1"/>
          <p:nvPr/>
        </p:nvSpPr>
        <p:spPr>
          <a:xfrm>
            <a:off x="6450800" y="4811425"/>
            <a:ext cx="2083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Montserrat"/>
                <a:ea typeface="Montserrat"/>
                <a:cs typeface="Montserrat"/>
                <a:sym typeface="Montserrat"/>
              </a:rPr>
              <a:t>AND MANY MORE!</a:t>
            </a:r>
            <a:endParaRPr b="1">
              <a:solidFill>
                <a:schemeClr val="dk2"/>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9"/>
          <p:cNvSpPr txBox="1"/>
          <p:nvPr>
            <p:ph type="ctrTitle"/>
          </p:nvPr>
        </p:nvSpPr>
        <p:spPr>
          <a:xfrm>
            <a:off x="2302050" y="1223200"/>
            <a:ext cx="4539900" cy="2697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THANK YOU!</a:t>
            </a:r>
            <a:endParaRPr/>
          </a:p>
        </p:txBody>
      </p:sp>
      <p:pic>
        <p:nvPicPr>
          <p:cNvPr id="213" name="Google Shape;213;p29"/>
          <p:cNvPicPr preferRelativeResize="0"/>
          <p:nvPr/>
        </p:nvPicPr>
        <p:blipFill>
          <a:blip r:embed="rId3">
            <a:alphaModFix/>
          </a:blip>
          <a:stretch>
            <a:fillRect/>
          </a:stretch>
        </p:blipFill>
        <p:spPr>
          <a:xfrm>
            <a:off x="4652850" y="2141525"/>
            <a:ext cx="3832400" cy="3416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4050E5"/>
            </a:gs>
            <a:gs pos="100000">
              <a:srgbClr val="C833FF"/>
            </a:gs>
          </a:gsLst>
          <a:lin ang="5400012" scaled="0"/>
        </a:gradFill>
      </p:bgPr>
    </p:bg>
    <p:spTree>
      <p:nvGrpSpPr>
        <p:cNvPr id="67" name="Shape 67"/>
        <p:cNvGrpSpPr/>
        <p:nvPr/>
      </p:nvGrpSpPr>
      <p:grpSpPr>
        <a:xfrm>
          <a:off x="0" y="0"/>
          <a:ext cx="0" cy="0"/>
          <a:chOff x="0" y="0"/>
          <a:chExt cx="0" cy="0"/>
        </a:xfrm>
      </p:grpSpPr>
      <p:sp>
        <p:nvSpPr>
          <p:cNvPr id="68" name="Google Shape;68;p14"/>
          <p:cNvSpPr txBox="1"/>
          <p:nvPr>
            <p:ph type="ctrTitle"/>
          </p:nvPr>
        </p:nvSpPr>
        <p:spPr>
          <a:xfrm>
            <a:off x="1948200" y="1991850"/>
            <a:ext cx="52476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4000"/>
              <a:t>100+ SONGS</a:t>
            </a:r>
            <a:endParaRPr sz="4000"/>
          </a:p>
          <a:p>
            <a:pPr indent="0" lvl="0" marL="0" rtl="0" algn="ctr">
              <a:spcBef>
                <a:spcPts val="0"/>
              </a:spcBef>
              <a:spcAft>
                <a:spcPts val="0"/>
              </a:spcAft>
              <a:buNone/>
            </a:pPr>
            <a:r>
              <a:rPr lang="en" sz="4000"/>
              <a:t>4 CHORDS</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ph type="ctrTitle"/>
          </p:nvPr>
        </p:nvSpPr>
        <p:spPr>
          <a:xfrm>
            <a:off x="2302050" y="1223200"/>
            <a:ext cx="4539900" cy="2697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THE UKULELE</a:t>
            </a:r>
            <a:endParaRPr/>
          </a:p>
        </p:txBody>
      </p:sp>
      <p:pic>
        <p:nvPicPr>
          <p:cNvPr id="74" name="Google Shape;74;p15"/>
          <p:cNvPicPr preferRelativeResize="0"/>
          <p:nvPr/>
        </p:nvPicPr>
        <p:blipFill>
          <a:blip r:embed="rId3">
            <a:alphaModFix/>
          </a:blip>
          <a:stretch>
            <a:fillRect/>
          </a:stretch>
        </p:blipFill>
        <p:spPr>
          <a:xfrm>
            <a:off x="4467600" y="1994325"/>
            <a:ext cx="4057249" cy="3616475"/>
          </a:xfrm>
          <a:prstGeom prst="rect">
            <a:avLst/>
          </a:prstGeom>
          <a:noFill/>
          <a:ln>
            <a:noFill/>
          </a:ln>
          <a:effectLst>
            <a:outerShdw rotWithShape="0" algn="bl" dir="3840000" dist="133350">
              <a:srgbClr val="000000">
                <a:alpha val="9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descr="Image result for uke neck" id="79" name="Google Shape;79;p16"/>
          <p:cNvPicPr preferRelativeResize="0"/>
          <p:nvPr/>
        </p:nvPicPr>
        <p:blipFill rotWithShape="1">
          <a:blip r:embed="rId3">
            <a:alphaModFix/>
          </a:blip>
          <a:srcRect b="0" l="27917" r="0" t="0"/>
          <a:stretch/>
        </p:blipFill>
        <p:spPr>
          <a:xfrm>
            <a:off x="1164487" y="1720450"/>
            <a:ext cx="6179350" cy="1545900"/>
          </a:xfrm>
          <a:prstGeom prst="rect">
            <a:avLst/>
          </a:prstGeom>
          <a:noFill/>
          <a:ln>
            <a:noFill/>
          </a:ln>
        </p:spPr>
      </p:pic>
      <p:sp>
        <p:nvSpPr>
          <p:cNvPr id="80" name="Google Shape;80;p1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1" name="Google Shape;81;p16"/>
          <p:cNvSpPr txBox="1"/>
          <p:nvPr/>
        </p:nvSpPr>
        <p:spPr>
          <a:xfrm>
            <a:off x="633463" y="3029450"/>
            <a:ext cx="3452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FRETS:       1       2       3      4      5     ~  </a:t>
            </a:r>
            <a:endParaRPr b="1">
              <a:solidFill>
                <a:schemeClr val="lt1"/>
              </a:solidFill>
              <a:latin typeface="Montserrat"/>
              <a:ea typeface="Montserrat"/>
              <a:cs typeface="Montserrat"/>
              <a:sym typeface="Montserrat"/>
            </a:endParaRPr>
          </a:p>
        </p:txBody>
      </p:sp>
      <p:sp>
        <p:nvSpPr>
          <p:cNvPr id="82" name="Google Shape;82;p16"/>
          <p:cNvSpPr txBox="1"/>
          <p:nvPr/>
        </p:nvSpPr>
        <p:spPr>
          <a:xfrm>
            <a:off x="7343838" y="1829150"/>
            <a:ext cx="11667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lt1"/>
                </a:solidFill>
                <a:latin typeface="Montserrat"/>
                <a:ea typeface="Montserrat"/>
                <a:cs typeface="Montserrat"/>
                <a:sym typeface="Montserrat"/>
              </a:rPr>
              <a:t>STRING 1</a:t>
            </a:r>
            <a:endParaRPr b="1">
              <a:solidFill>
                <a:schemeClr val="lt1"/>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
                <a:solidFill>
                  <a:schemeClr val="lt1"/>
                </a:solidFill>
                <a:latin typeface="Montserrat"/>
                <a:ea typeface="Montserrat"/>
                <a:cs typeface="Montserrat"/>
                <a:sym typeface="Montserrat"/>
              </a:rPr>
              <a:t>STRING 2</a:t>
            </a:r>
            <a:endParaRPr b="1">
              <a:solidFill>
                <a:schemeClr val="lt1"/>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
                <a:solidFill>
                  <a:schemeClr val="lt1"/>
                </a:solidFill>
                <a:latin typeface="Montserrat"/>
                <a:ea typeface="Montserrat"/>
                <a:cs typeface="Montserrat"/>
                <a:sym typeface="Montserrat"/>
              </a:rPr>
              <a:t>STRING 3</a:t>
            </a:r>
            <a:endParaRPr b="1">
              <a:solidFill>
                <a:schemeClr val="lt1"/>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
                <a:solidFill>
                  <a:schemeClr val="lt1"/>
                </a:solidFill>
                <a:latin typeface="Montserrat"/>
                <a:ea typeface="Montserrat"/>
                <a:cs typeface="Montserrat"/>
                <a:sym typeface="Montserrat"/>
              </a:rPr>
              <a:t>STRING 4</a:t>
            </a:r>
            <a:endParaRPr b="1">
              <a:solidFill>
                <a:schemeClr val="lt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descr="Image result for uke neck" id="87" name="Google Shape;87;p17"/>
          <p:cNvPicPr preferRelativeResize="0"/>
          <p:nvPr/>
        </p:nvPicPr>
        <p:blipFill rotWithShape="1">
          <a:blip r:embed="rId3">
            <a:alphaModFix/>
          </a:blip>
          <a:srcRect b="0" l="27917" r="0" t="0"/>
          <a:stretch/>
        </p:blipFill>
        <p:spPr>
          <a:xfrm>
            <a:off x="1164487" y="1720450"/>
            <a:ext cx="6179350" cy="1545900"/>
          </a:xfrm>
          <a:prstGeom prst="rect">
            <a:avLst/>
          </a:prstGeom>
          <a:noFill/>
          <a:ln>
            <a:noFill/>
          </a:ln>
        </p:spPr>
      </p:pic>
      <p:sp>
        <p:nvSpPr>
          <p:cNvPr id="88" name="Google Shape;88;p1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9" name="Google Shape;89;p17"/>
          <p:cNvSpPr txBox="1"/>
          <p:nvPr/>
        </p:nvSpPr>
        <p:spPr>
          <a:xfrm>
            <a:off x="633463" y="3029450"/>
            <a:ext cx="3452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FRETS:       1       2       3      4      5     ~  </a:t>
            </a:r>
            <a:endParaRPr b="1">
              <a:solidFill>
                <a:schemeClr val="lt1"/>
              </a:solidFill>
              <a:latin typeface="Montserrat"/>
              <a:ea typeface="Montserrat"/>
              <a:cs typeface="Montserrat"/>
              <a:sym typeface="Montserrat"/>
            </a:endParaRPr>
          </a:p>
        </p:txBody>
      </p:sp>
      <p:sp>
        <p:nvSpPr>
          <p:cNvPr id="90" name="Google Shape;90;p17"/>
          <p:cNvSpPr txBox="1"/>
          <p:nvPr/>
        </p:nvSpPr>
        <p:spPr>
          <a:xfrm>
            <a:off x="7343838" y="1829150"/>
            <a:ext cx="11667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lt1"/>
                </a:solidFill>
                <a:latin typeface="Montserrat"/>
                <a:ea typeface="Montserrat"/>
                <a:cs typeface="Montserrat"/>
                <a:sym typeface="Montserrat"/>
              </a:rPr>
              <a:t>STRING 1</a:t>
            </a:r>
            <a:endParaRPr b="1">
              <a:solidFill>
                <a:schemeClr val="lt1"/>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
                <a:solidFill>
                  <a:schemeClr val="lt1"/>
                </a:solidFill>
                <a:latin typeface="Montserrat"/>
                <a:ea typeface="Montserrat"/>
                <a:cs typeface="Montserrat"/>
                <a:sym typeface="Montserrat"/>
              </a:rPr>
              <a:t>STRING 2</a:t>
            </a:r>
            <a:endParaRPr b="1">
              <a:solidFill>
                <a:schemeClr val="lt1"/>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
                <a:solidFill>
                  <a:schemeClr val="lt1"/>
                </a:solidFill>
                <a:latin typeface="Montserrat"/>
                <a:ea typeface="Montserrat"/>
                <a:cs typeface="Montserrat"/>
                <a:sym typeface="Montserrat"/>
              </a:rPr>
              <a:t>STRING 3</a:t>
            </a:r>
            <a:endParaRPr b="1">
              <a:solidFill>
                <a:schemeClr val="lt1"/>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
                <a:solidFill>
                  <a:schemeClr val="lt1"/>
                </a:solidFill>
                <a:latin typeface="Montserrat"/>
                <a:ea typeface="Montserrat"/>
                <a:cs typeface="Montserrat"/>
                <a:sym typeface="Montserrat"/>
              </a:rPr>
              <a:t>STRING 4</a:t>
            </a:r>
            <a:endParaRPr b="1">
              <a:solidFill>
                <a:schemeClr val="lt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a:solidFill>
                <a:schemeClr val="lt1"/>
              </a:solidFill>
              <a:latin typeface="Montserrat"/>
              <a:ea typeface="Montserrat"/>
              <a:cs typeface="Montserrat"/>
              <a:sym typeface="Montserrat"/>
            </a:endParaRPr>
          </a:p>
        </p:txBody>
      </p:sp>
      <p:sp>
        <p:nvSpPr>
          <p:cNvPr id="91" name="Google Shape;91;p17"/>
          <p:cNvSpPr/>
          <p:nvPr/>
        </p:nvSpPr>
        <p:spPr>
          <a:xfrm>
            <a:off x="2486950" y="1941500"/>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txBox="1"/>
          <p:nvPr/>
        </p:nvSpPr>
        <p:spPr>
          <a:xfrm>
            <a:off x="2486950" y="1931150"/>
            <a:ext cx="3333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3</a:t>
            </a:r>
            <a:endParaRPr b="1">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8700"/>
            </a:gs>
            <a:gs pos="100000">
              <a:srgbClr val="FFD900"/>
            </a:gs>
          </a:gsLst>
          <a:lin ang="5400012" scaled="0"/>
        </a:gradFill>
      </p:bgPr>
    </p:bg>
    <p:spTree>
      <p:nvGrpSpPr>
        <p:cNvPr id="96" name="Shape 96"/>
        <p:cNvGrpSpPr/>
        <p:nvPr/>
      </p:nvGrpSpPr>
      <p:grpSpPr>
        <a:xfrm>
          <a:off x="0" y="0"/>
          <a:ext cx="0" cy="0"/>
          <a:chOff x="0" y="0"/>
          <a:chExt cx="0" cy="0"/>
        </a:xfrm>
      </p:grpSpPr>
      <p:sp>
        <p:nvSpPr>
          <p:cNvPr id="97" name="Google Shape;97;p18"/>
          <p:cNvSpPr txBox="1"/>
          <p:nvPr>
            <p:ph type="ctrTitle"/>
          </p:nvPr>
        </p:nvSpPr>
        <p:spPr>
          <a:xfrm>
            <a:off x="2222550" y="1223250"/>
            <a:ext cx="4698900" cy="2697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6000"/>
              <a:t>G  D  </a:t>
            </a:r>
            <a:r>
              <a:rPr lang="en" sz="6000"/>
              <a:t>Em  </a:t>
            </a:r>
            <a:r>
              <a:rPr lang="en" sz="6000"/>
              <a:t>C</a:t>
            </a:r>
            <a:endParaRPr sz="6000"/>
          </a:p>
        </p:txBody>
      </p:sp>
      <p:sp>
        <p:nvSpPr>
          <p:cNvPr id="98" name="Google Shape;98;p18"/>
          <p:cNvSpPr txBox="1"/>
          <p:nvPr/>
        </p:nvSpPr>
        <p:spPr>
          <a:xfrm>
            <a:off x="3821900" y="2905125"/>
            <a:ext cx="6858000" cy="8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C78D8"/>
            </a:gs>
            <a:gs pos="100000">
              <a:srgbClr val="00FFFF"/>
            </a:gs>
          </a:gsLst>
          <a:lin ang="5400700" scaled="0"/>
        </a:gradFill>
      </p:bgPr>
    </p:bg>
    <p:spTree>
      <p:nvGrpSpPr>
        <p:cNvPr id="102" name="Shape 102"/>
        <p:cNvGrpSpPr/>
        <p:nvPr/>
      </p:nvGrpSpPr>
      <p:grpSpPr>
        <a:xfrm>
          <a:off x="0" y="0"/>
          <a:ext cx="0" cy="0"/>
          <a:chOff x="0" y="0"/>
          <a:chExt cx="0" cy="0"/>
        </a:xfrm>
      </p:grpSpPr>
      <p:pic>
        <p:nvPicPr>
          <p:cNvPr id="103" name="Google Shape;103;p19"/>
          <p:cNvPicPr preferRelativeResize="0"/>
          <p:nvPr/>
        </p:nvPicPr>
        <p:blipFill rotWithShape="1">
          <a:blip r:embed="rId3">
            <a:alphaModFix/>
          </a:blip>
          <a:srcRect b="17494" l="31283" r="41143" t="25648"/>
          <a:stretch/>
        </p:blipFill>
        <p:spPr>
          <a:xfrm rot="5400000">
            <a:off x="3299087" y="2144888"/>
            <a:ext cx="2545826" cy="1332100"/>
          </a:xfrm>
          <a:prstGeom prst="rect">
            <a:avLst/>
          </a:prstGeom>
          <a:noFill/>
          <a:ln>
            <a:noFill/>
          </a:ln>
        </p:spPr>
      </p:pic>
      <p:sp>
        <p:nvSpPr>
          <p:cNvPr id="104" name="Google Shape;104;p19"/>
          <p:cNvSpPr txBox="1"/>
          <p:nvPr/>
        </p:nvSpPr>
        <p:spPr>
          <a:xfrm>
            <a:off x="3922775" y="848850"/>
            <a:ext cx="1269000" cy="52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rgbClr val="FFFFFF"/>
                </a:solidFill>
                <a:latin typeface="Lobster"/>
                <a:ea typeface="Lobster"/>
                <a:cs typeface="Lobster"/>
                <a:sym typeface="Lobster"/>
              </a:rPr>
              <a:t>G</a:t>
            </a:r>
            <a:endParaRPr sz="3500">
              <a:solidFill>
                <a:srgbClr val="FFFFFF"/>
              </a:solidFill>
              <a:latin typeface="Lobster"/>
              <a:ea typeface="Lobster"/>
              <a:cs typeface="Lobster"/>
              <a:sym typeface="Lobster"/>
            </a:endParaRPr>
          </a:p>
        </p:txBody>
      </p:sp>
      <p:sp>
        <p:nvSpPr>
          <p:cNvPr id="105" name="Google Shape;105;p19"/>
          <p:cNvSpPr/>
          <p:nvPr/>
        </p:nvSpPr>
        <p:spPr>
          <a:xfrm>
            <a:off x="4242875" y="2311400"/>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9"/>
          <p:cNvSpPr/>
          <p:nvPr/>
        </p:nvSpPr>
        <p:spPr>
          <a:xfrm>
            <a:off x="4858475" y="2311400"/>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9"/>
          <p:cNvSpPr/>
          <p:nvPr/>
        </p:nvSpPr>
        <p:spPr>
          <a:xfrm>
            <a:off x="4576175" y="2878125"/>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
          <p:cNvSpPr txBox="1"/>
          <p:nvPr/>
        </p:nvSpPr>
        <p:spPr>
          <a:xfrm>
            <a:off x="4242875" y="2290775"/>
            <a:ext cx="3333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1</a:t>
            </a:r>
            <a:endParaRPr b="1">
              <a:latin typeface="Montserrat"/>
              <a:ea typeface="Montserrat"/>
              <a:cs typeface="Montserrat"/>
              <a:sym typeface="Montserrat"/>
            </a:endParaRPr>
          </a:p>
        </p:txBody>
      </p:sp>
      <p:sp>
        <p:nvSpPr>
          <p:cNvPr id="109" name="Google Shape;109;p19"/>
          <p:cNvSpPr txBox="1"/>
          <p:nvPr/>
        </p:nvSpPr>
        <p:spPr>
          <a:xfrm>
            <a:off x="4858475" y="2290775"/>
            <a:ext cx="3333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2</a:t>
            </a:r>
            <a:endParaRPr b="1">
              <a:latin typeface="Montserrat"/>
              <a:ea typeface="Montserrat"/>
              <a:cs typeface="Montserrat"/>
              <a:sym typeface="Montserrat"/>
            </a:endParaRPr>
          </a:p>
        </p:txBody>
      </p:sp>
      <p:sp>
        <p:nvSpPr>
          <p:cNvPr id="110" name="Google Shape;110;p19"/>
          <p:cNvSpPr txBox="1"/>
          <p:nvPr/>
        </p:nvSpPr>
        <p:spPr>
          <a:xfrm>
            <a:off x="4576175" y="2867775"/>
            <a:ext cx="3333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3</a:t>
            </a:r>
            <a:endParaRPr b="1">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C78D8"/>
            </a:gs>
            <a:gs pos="100000">
              <a:srgbClr val="00FFFF"/>
            </a:gs>
          </a:gsLst>
          <a:lin ang="5400700" scaled="0"/>
        </a:gradFill>
      </p:bgPr>
    </p:bg>
    <p:spTree>
      <p:nvGrpSpPr>
        <p:cNvPr id="114" name="Shape 114"/>
        <p:cNvGrpSpPr/>
        <p:nvPr/>
      </p:nvGrpSpPr>
      <p:grpSpPr>
        <a:xfrm>
          <a:off x="0" y="0"/>
          <a:ext cx="0" cy="0"/>
          <a:chOff x="0" y="0"/>
          <a:chExt cx="0" cy="0"/>
        </a:xfrm>
      </p:grpSpPr>
      <p:sp>
        <p:nvSpPr>
          <p:cNvPr id="115" name="Google Shape;115;p20"/>
          <p:cNvSpPr txBox="1"/>
          <p:nvPr/>
        </p:nvSpPr>
        <p:spPr>
          <a:xfrm>
            <a:off x="3937500" y="848850"/>
            <a:ext cx="1269000" cy="52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rgbClr val="FFFFFF"/>
                </a:solidFill>
                <a:latin typeface="Lobster"/>
                <a:ea typeface="Lobster"/>
                <a:cs typeface="Lobster"/>
                <a:sym typeface="Lobster"/>
              </a:rPr>
              <a:t>D</a:t>
            </a:r>
            <a:endParaRPr sz="3500">
              <a:solidFill>
                <a:srgbClr val="FFFFFF"/>
              </a:solidFill>
              <a:latin typeface="Lobster"/>
              <a:ea typeface="Lobster"/>
              <a:cs typeface="Lobster"/>
              <a:sym typeface="Lobster"/>
            </a:endParaRPr>
          </a:p>
        </p:txBody>
      </p:sp>
      <p:pic>
        <p:nvPicPr>
          <p:cNvPr id="116" name="Google Shape;116;p20"/>
          <p:cNvPicPr preferRelativeResize="0"/>
          <p:nvPr/>
        </p:nvPicPr>
        <p:blipFill rotWithShape="1">
          <a:blip r:embed="rId3">
            <a:alphaModFix/>
          </a:blip>
          <a:srcRect b="24741" l="30884" r="41901" t="23594"/>
          <a:stretch/>
        </p:blipFill>
        <p:spPr>
          <a:xfrm rot="5400000">
            <a:off x="3327801" y="2151874"/>
            <a:ext cx="2488399" cy="1327900"/>
          </a:xfrm>
          <a:prstGeom prst="rect">
            <a:avLst/>
          </a:prstGeom>
          <a:noFill/>
          <a:ln>
            <a:noFill/>
          </a:ln>
        </p:spPr>
      </p:pic>
      <p:sp>
        <p:nvSpPr>
          <p:cNvPr id="117" name="Google Shape;117;p20"/>
          <p:cNvSpPr/>
          <p:nvPr/>
        </p:nvSpPr>
        <p:spPr>
          <a:xfrm>
            <a:off x="3937500" y="2311400"/>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a:off x="4494588" y="2311400"/>
            <a:ext cx="333300" cy="344400"/>
          </a:xfrm>
          <a:prstGeom prst="ellipse">
            <a:avLst/>
          </a:prstGeom>
          <a:solidFill>
            <a:srgbClr val="193E7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a:off x="4270800" y="2311400"/>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p:nvPr/>
        </p:nvSpPr>
        <p:spPr>
          <a:xfrm>
            <a:off x="4604100" y="2311400"/>
            <a:ext cx="333300" cy="344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txBox="1"/>
          <p:nvPr/>
        </p:nvSpPr>
        <p:spPr>
          <a:xfrm>
            <a:off x="3937500" y="2301050"/>
            <a:ext cx="3333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1</a:t>
            </a:r>
            <a:endParaRPr b="1">
              <a:latin typeface="Montserrat"/>
              <a:ea typeface="Montserrat"/>
              <a:cs typeface="Montserrat"/>
              <a:sym typeface="Montserrat"/>
            </a:endParaRPr>
          </a:p>
        </p:txBody>
      </p:sp>
      <p:sp>
        <p:nvSpPr>
          <p:cNvPr id="122" name="Google Shape;122;p20"/>
          <p:cNvSpPr txBox="1"/>
          <p:nvPr/>
        </p:nvSpPr>
        <p:spPr>
          <a:xfrm>
            <a:off x="4270800" y="2301050"/>
            <a:ext cx="3333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2</a:t>
            </a:r>
            <a:endParaRPr b="1">
              <a:latin typeface="Montserrat"/>
              <a:ea typeface="Montserrat"/>
              <a:cs typeface="Montserrat"/>
              <a:sym typeface="Montserrat"/>
            </a:endParaRPr>
          </a:p>
        </p:txBody>
      </p:sp>
      <p:sp>
        <p:nvSpPr>
          <p:cNvPr id="123" name="Google Shape;123;p20"/>
          <p:cNvSpPr txBox="1"/>
          <p:nvPr/>
        </p:nvSpPr>
        <p:spPr>
          <a:xfrm>
            <a:off x="4604100" y="2301050"/>
            <a:ext cx="3333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3</a:t>
            </a:r>
            <a:endParaRPr b="1">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C78D8"/>
            </a:gs>
            <a:gs pos="100000">
              <a:srgbClr val="00FFFF"/>
            </a:gs>
          </a:gsLst>
          <a:lin ang="5400700" scaled="0"/>
        </a:gradFill>
      </p:bgPr>
    </p:bg>
    <p:spTree>
      <p:nvGrpSpPr>
        <p:cNvPr id="127" name="Shape 127"/>
        <p:cNvGrpSpPr/>
        <p:nvPr/>
      </p:nvGrpSpPr>
      <p:grpSpPr>
        <a:xfrm>
          <a:off x="0" y="0"/>
          <a:ext cx="0" cy="0"/>
          <a:chOff x="0" y="0"/>
          <a:chExt cx="0" cy="0"/>
        </a:xfrm>
      </p:grpSpPr>
      <p:sp>
        <p:nvSpPr>
          <p:cNvPr id="128" name="Google Shape;128;p21"/>
          <p:cNvSpPr txBox="1"/>
          <p:nvPr/>
        </p:nvSpPr>
        <p:spPr>
          <a:xfrm>
            <a:off x="3823800" y="859025"/>
            <a:ext cx="1496400" cy="52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rgbClr val="FFFFFF"/>
                </a:solidFill>
                <a:latin typeface="Lobster"/>
                <a:ea typeface="Lobster"/>
                <a:cs typeface="Lobster"/>
                <a:sym typeface="Lobster"/>
              </a:rPr>
              <a:t>Em</a:t>
            </a:r>
            <a:endParaRPr sz="3500">
              <a:solidFill>
                <a:srgbClr val="FFFFFF"/>
              </a:solidFill>
              <a:latin typeface="Lobster"/>
              <a:ea typeface="Lobster"/>
              <a:cs typeface="Lobster"/>
              <a:sym typeface="Lobster"/>
            </a:endParaRPr>
          </a:p>
        </p:txBody>
      </p:sp>
      <p:pic>
        <p:nvPicPr>
          <p:cNvPr id="129" name="Google Shape;129;p21"/>
          <p:cNvPicPr preferRelativeResize="0"/>
          <p:nvPr/>
        </p:nvPicPr>
        <p:blipFill rotWithShape="1">
          <a:blip r:embed="rId3">
            <a:alphaModFix/>
          </a:blip>
          <a:srcRect b="17371" l="30698" r="41828" t="26483"/>
          <a:stretch/>
        </p:blipFill>
        <p:spPr>
          <a:xfrm rot="5400000">
            <a:off x="3338650" y="2199150"/>
            <a:ext cx="2512151" cy="1277450"/>
          </a:xfrm>
          <a:prstGeom prst="rect">
            <a:avLst/>
          </a:prstGeom>
          <a:noFill/>
          <a:ln>
            <a:noFill/>
          </a:ln>
        </p:spPr>
      </p:pic>
      <p:sp>
        <p:nvSpPr>
          <p:cNvPr id="130" name="Google Shape;130;p21"/>
          <p:cNvSpPr/>
          <p:nvPr/>
        </p:nvSpPr>
        <p:spPr>
          <a:xfrm>
            <a:off x="4233550" y="3406775"/>
            <a:ext cx="381000" cy="3936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1"/>
          <p:cNvSpPr/>
          <p:nvPr/>
        </p:nvSpPr>
        <p:spPr>
          <a:xfrm>
            <a:off x="4564550" y="2863700"/>
            <a:ext cx="381000" cy="3936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1"/>
          <p:cNvSpPr/>
          <p:nvPr/>
        </p:nvSpPr>
        <p:spPr>
          <a:xfrm>
            <a:off x="4852450" y="2296975"/>
            <a:ext cx="381000" cy="3936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1"/>
          <p:cNvSpPr txBox="1"/>
          <p:nvPr/>
        </p:nvSpPr>
        <p:spPr>
          <a:xfrm>
            <a:off x="4876300" y="2311225"/>
            <a:ext cx="3333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1</a:t>
            </a:r>
            <a:endParaRPr b="1">
              <a:latin typeface="Montserrat"/>
              <a:ea typeface="Montserrat"/>
              <a:cs typeface="Montserrat"/>
              <a:sym typeface="Montserrat"/>
            </a:endParaRPr>
          </a:p>
        </p:txBody>
      </p:sp>
      <p:sp>
        <p:nvSpPr>
          <p:cNvPr id="134" name="Google Shape;134;p21"/>
          <p:cNvSpPr txBox="1"/>
          <p:nvPr/>
        </p:nvSpPr>
        <p:spPr>
          <a:xfrm>
            <a:off x="4588400" y="2877950"/>
            <a:ext cx="3333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2</a:t>
            </a:r>
            <a:endParaRPr b="1">
              <a:latin typeface="Montserrat"/>
              <a:ea typeface="Montserrat"/>
              <a:cs typeface="Montserrat"/>
              <a:sym typeface="Montserrat"/>
            </a:endParaRPr>
          </a:p>
        </p:txBody>
      </p:sp>
      <p:sp>
        <p:nvSpPr>
          <p:cNvPr id="135" name="Google Shape;135;p21"/>
          <p:cNvSpPr txBox="1"/>
          <p:nvPr/>
        </p:nvSpPr>
        <p:spPr>
          <a:xfrm>
            <a:off x="4257400" y="3421025"/>
            <a:ext cx="3333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3</a:t>
            </a:r>
            <a:endParaRPr b="1">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