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4E97A-3610-49C5-AFC9-2CFABF5370F0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F6516-D8FE-4AB4-B421-D6CE657B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 DIFFERENCE!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u="sng" dirty="0" smtClean="0">
                <a:latin typeface="+mj-lt"/>
              </a:rPr>
              <a:t>Systolic BP</a:t>
            </a:r>
            <a:endParaRPr lang="en-US" sz="2800" u="sng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39712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</a:t>
            </a:r>
            <a:r>
              <a:rPr lang="en-US" dirty="0" smtClean="0"/>
              <a:t> arterial blood pressure of a cardiac cycle occurring immediately after systole of the left ventricle of the heart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FIRST</a:t>
            </a:r>
            <a:r>
              <a:rPr lang="en-US" dirty="0" smtClean="0"/>
              <a:t> THUMP!!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u="sng" dirty="0" smtClean="0"/>
              <a:t>Diastolic BP</a:t>
            </a:r>
            <a:endParaRPr lang="en-US" sz="28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473325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minimum</a:t>
            </a:r>
            <a:r>
              <a:rPr lang="en-US" dirty="0" smtClean="0"/>
              <a:t> arterial pressure during relaxation and dilatation of the ventricles of the heart when the ventricles fill with </a:t>
            </a:r>
            <a:r>
              <a:rPr lang="en-US" dirty="0" err="1" smtClean="0"/>
              <a:t>blook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LAST </a:t>
            </a:r>
            <a:r>
              <a:rPr lang="en-US" dirty="0" smtClean="0"/>
              <a:t>THUMP!!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4572000"/>
            <a:ext cx="3657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EX: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en-US" sz="4000" dirty="0" smtClean="0">
                <a:latin typeface="+mj-lt"/>
              </a:rPr>
              <a:t>A/B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120/80</a:t>
            </a:r>
            <a:endParaRPr lang="en-US" sz="4000" dirty="0" smtClean="0">
              <a:latin typeface="+mj-lt"/>
            </a:endParaRPr>
          </a:p>
          <a:p>
            <a:pPr algn="ctr"/>
            <a:endParaRPr lang="en-US" sz="4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Bent-Up Arrow 10"/>
          <p:cNvSpPr/>
          <p:nvPr/>
        </p:nvSpPr>
        <p:spPr>
          <a:xfrm>
            <a:off x="5943600" y="5029200"/>
            <a:ext cx="1447800" cy="1295400"/>
          </a:xfrm>
          <a:prstGeom prst="bentUpArrow">
            <a:avLst>
              <a:gd name="adj1" fmla="val 17398"/>
              <a:gd name="adj2" fmla="val 21742"/>
              <a:gd name="adj3" fmla="val 45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ent-Up Arrow 13"/>
          <p:cNvSpPr/>
          <p:nvPr/>
        </p:nvSpPr>
        <p:spPr>
          <a:xfrm rot="5400000">
            <a:off x="1676400" y="5029200"/>
            <a:ext cx="1447800" cy="1295400"/>
          </a:xfrm>
          <a:prstGeom prst="bentUpArrow">
            <a:avLst>
              <a:gd name="adj1" fmla="val 17398"/>
              <a:gd name="adj2" fmla="val 21742"/>
              <a:gd name="adj3" fmla="val 45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944a409ff1aceba51ac22bb3eb2162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066800"/>
            <a:ext cx="7543800" cy="55054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905000" y="4572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Normal BP within Ages: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KNOW THE DIFFERENCE!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THE DIFFERENCE!</dc:title>
  <dc:creator>pc</dc:creator>
  <cp:lastModifiedBy>pc</cp:lastModifiedBy>
  <cp:revision>3</cp:revision>
  <dcterms:created xsi:type="dcterms:W3CDTF">2015-12-16T08:19:57Z</dcterms:created>
  <dcterms:modified xsi:type="dcterms:W3CDTF">2015-12-16T15:16:45Z</dcterms:modified>
</cp:coreProperties>
</file>