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Old Standard TT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726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748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beb99ac7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beb99ac7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eb99ac7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beb99ac7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beb99ac7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beb99ac7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beb99ac7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beb99ac7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beb99ac7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beb99ac7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beb99ac7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beb99ac7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c09ce5315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c09ce5315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c09ce531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c09ce531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c09ce531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c09ce5315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c09ce5315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c09ce5315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bec488bb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bec488bb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c09ce531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c09ce5315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c09ce5315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c09ce5315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09ce5315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09ce5315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beb99ac7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beb99ac7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beb99ac7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beb99ac7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beb99ac7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beb99ac7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beb99ac7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beb99ac7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beb99ac7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beb99ac7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eb99ac7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beb99ac7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eb99ac7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eb99ac7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mQXU963Ot4C0gfeAYj67uv0AFMBtyOzHViHsIfg7po/edit?usp=sharing" TargetMode="External"/><Relationship Id="rId7" Type="http://schemas.openxmlformats.org/officeDocument/2006/relationships/hyperlink" Target="https://docs.google.com/document/d/1bMqIITVodyFE0DVhpJNMm6ZXB32ZNcBYQ5Qozu3XqJ4/edit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-ZlSsK7agGjgMLTUNFysVCY06NAOpEc7y8HXt0yoxaA/edit?usp=sharing" TargetMode="External"/><Relationship Id="rId5" Type="http://schemas.openxmlformats.org/officeDocument/2006/relationships/hyperlink" Target="https://docs.google.com/document/d/13VXUIDezg22ES9-3RXinm5zUecZXkjGd3S9KLsXBW24/edit?usp=sharing" TargetMode="External"/><Relationship Id="rId4" Type="http://schemas.openxmlformats.org/officeDocument/2006/relationships/hyperlink" Target="https://docs.google.com/document/d/11UGWpAPk6p-UlL8zIR8dqYOIj-ZQ1bltmBb75obLP50/edit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9eJfFJfgZCeyQj9al4vS8rrWqgJYfglArRO9HrcGXM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9VqjaPSCGsaBwdQyjLL2j_8czvWRYJJnjYzCDfy84-Q/edit?usp=sharing" TargetMode="External"/><Relationship Id="rId5" Type="http://schemas.openxmlformats.org/officeDocument/2006/relationships/hyperlink" Target="https://drive.google.com/file/d/0B9I_DLgtIbMwNEpWekY1Q3k0d0laaHUzaENHZG01RjdXbnVr/view?usp=sharing" TargetMode="External"/><Relationship Id="rId4" Type="http://schemas.openxmlformats.org/officeDocument/2006/relationships/hyperlink" Target="https://drive.google.com/file/d/0B9I_DLgtIbMwV2hzVmlZTk1MeXdiYk44WnZCTlRMaVVLekJJ/view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E-Portfolio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Angela Francisco Bernal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EN202-ONL-01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Kimberly Bunts-Anderson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 3 &amp; 4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l="24107" t="24636" r="30085"/>
          <a:stretch/>
        </p:blipFill>
        <p:spPr>
          <a:xfrm>
            <a:off x="61525" y="1171600"/>
            <a:ext cx="4188398" cy="38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l="25285" t="24636" r="31785"/>
          <a:stretch/>
        </p:blipFill>
        <p:spPr>
          <a:xfrm>
            <a:off x="4661750" y="1103025"/>
            <a:ext cx="3925549" cy="387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 5 &amp; 6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l="28465" t="22767" r="33161"/>
          <a:stretch/>
        </p:blipFill>
        <p:spPr>
          <a:xfrm>
            <a:off x="126850" y="1027950"/>
            <a:ext cx="3508800" cy="39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 rotWithShape="1">
          <a:blip r:embed="rId4">
            <a:alphaModFix/>
          </a:blip>
          <a:srcRect l="29267" t="22767" r="33108"/>
          <a:stretch/>
        </p:blipFill>
        <p:spPr>
          <a:xfrm>
            <a:off x="4572000" y="1091450"/>
            <a:ext cx="3440401" cy="39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 7 &amp; 8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l="25490" t="25898" r="31002"/>
          <a:stretch/>
        </p:blipFill>
        <p:spPr>
          <a:xfrm>
            <a:off x="254325" y="1253875"/>
            <a:ext cx="3978099" cy="38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4">
            <a:alphaModFix/>
          </a:blip>
          <a:srcRect l="25260" t="24299" r="30561"/>
          <a:stretch/>
        </p:blipFill>
        <p:spPr>
          <a:xfrm>
            <a:off x="4845800" y="1212725"/>
            <a:ext cx="4039450" cy="38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176600" y="917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Hyperlinks of All Papers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176600" y="684600"/>
            <a:ext cx="85206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Brainstorm: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https://docs.google.com/document/d/1JmQXU963Ot4C0gfeAYj67uv0AFMBtyOzHViHsIfg7po/edit?usp=sharing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Essay 1: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https://docs.google.com/document/d/11UGWpAPk6p-UlL8zIR8dqYOIj-ZQ1bltmBb75obLP50/edit?usp=sharing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Essay 2: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https://docs.google.com/document/d/13VXUIDezg22ES9-3RXinm5zUecZXkjGd3S9KLsXBW24/edit?usp=sharing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Essay 3: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https://docs.google.com/document/d/1-ZlSsK7agGjgMLTUNFysVCY06NAOpEc7y8HXt0yoxaA/edit?usp=sharing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Essay 4: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https://docs.google.com/document/d/1bMqIITVodyFE0DVhpJNMm6ZXB32ZNcBYQ5Qozu3XqJ4/edit?usp=sharing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Continuation of Hyperlinks of All Papers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5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Final Research Report: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https://docs.google.com/document/d/1Y9eJfFJfgZCeyQj9al4vS8rrWqgJYfglArRO9HrcGXM/edit?usp=sharing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Reading Notes 1 &amp; 2: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https://drive.google.com/file/d/0B9I_DLgtIbMwV2hzVmlZTk1MeXdiYk44WnZCTlRMaVVLekJJ/view?usp=sharing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Reading Notes 3 &amp; 4: https://docs.google.com/document/d/1tLoTTBHE_23p9GM5P4889bRCDNg8KmWT1R5LW5tIli0/edit?usp=sharing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Reading Notes 5 &amp; 6: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https://drive.google.com/file/d/0B9I_DLgtIbMwNEpWekY1Q3k0d0laaHUzaENHZG01RjdXbnVr/view?usp=sharing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Reading Notes 7 &amp; 8: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https://docs.google.com/document/d/19VqjaPSCGsaBwdQyjLL2j_8czvWRYJJnjYzCDfy84-Q/edit?usp=sharing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A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Survey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l="31054" t="17868" r="4994" b="17251"/>
          <a:stretch/>
        </p:blipFill>
        <p:spPr>
          <a:xfrm>
            <a:off x="112000" y="2167637"/>
            <a:ext cx="4247574" cy="2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4">
            <a:alphaModFix/>
          </a:blip>
          <a:srcRect l="31141" t="17590" r="5522" b="13262"/>
          <a:stretch/>
        </p:blipFill>
        <p:spPr>
          <a:xfrm>
            <a:off x="4431575" y="1977450"/>
            <a:ext cx="4567549" cy="28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 err="1" smtClean="0"/>
              <a:t>A.Survey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l="31320" t="15379" r="4642" b="13516"/>
          <a:stretch/>
        </p:blipFill>
        <p:spPr>
          <a:xfrm>
            <a:off x="103975" y="2266675"/>
            <a:ext cx="4223576" cy="263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 rotWithShape="1">
          <a:blip r:embed="rId4">
            <a:alphaModFix/>
          </a:blip>
          <a:srcRect l="31046" t="16102" r="5964" b="19946"/>
          <a:stretch/>
        </p:blipFill>
        <p:spPr>
          <a:xfrm>
            <a:off x="4263550" y="2215238"/>
            <a:ext cx="4799526" cy="27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/>
              <a:t>A</a:t>
            </a:r>
            <a:r>
              <a:rPr lang="en-US" dirty="0" smtClean="0"/>
              <a:t>. Survey</a:t>
            </a:r>
            <a:endParaRPr dirty="0"/>
          </a:p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 l="30355" t="14134" r="5697" b="10399"/>
          <a:stretch/>
        </p:blipFill>
        <p:spPr>
          <a:xfrm>
            <a:off x="231975" y="2143437"/>
            <a:ext cx="4063625" cy="26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 rotWithShape="1">
          <a:blip r:embed="rId4">
            <a:alphaModFix/>
          </a:blip>
          <a:srcRect l="30442" t="17590" r="6660" b="13262"/>
          <a:stretch/>
        </p:blipFill>
        <p:spPr>
          <a:xfrm>
            <a:off x="4503550" y="2089888"/>
            <a:ext cx="4535550" cy="28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/>
              <a:t>A. Survey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 l="30801" t="13707" r="4785" b="3565"/>
          <a:stretch/>
        </p:blipFill>
        <p:spPr>
          <a:xfrm>
            <a:off x="72225" y="1749050"/>
            <a:ext cx="4445374" cy="32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 rotWithShape="1">
          <a:blip r:embed="rId4">
            <a:alphaModFix/>
          </a:blip>
          <a:srcRect l="34133" t="18553" r="14882"/>
          <a:stretch/>
        </p:blipFill>
        <p:spPr>
          <a:xfrm>
            <a:off x="4517600" y="850550"/>
            <a:ext cx="4662049" cy="418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311700" y="244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B</a:t>
            </a: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311700" y="914825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 Replies from Experts </a:t>
            </a:r>
            <a:r>
              <a:rPr lang="en" dirty="0" smtClean="0"/>
              <a:t>(From </a:t>
            </a:r>
            <a:r>
              <a:rPr lang="en" dirty="0"/>
              <a:t>Ms. </a:t>
            </a:r>
            <a:r>
              <a:rPr lang="en" dirty="0" smtClean="0"/>
              <a:t>Quitano Counselor at NMC)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3">
            <a:alphaModFix/>
          </a:blip>
          <a:srcRect l="14477" t="24795" r="5929"/>
          <a:stretch/>
        </p:blipFill>
        <p:spPr>
          <a:xfrm>
            <a:off x="311700" y="1412275"/>
            <a:ext cx="6703976" cy="35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71225" y="0"/>
            <a:ext cx="8118600" cy="9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282427" y="1615547"/>
            <a:ext cx="8118600" cy="3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Brainstorm…………………………. 3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Essay 1……………………………….4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Essay 2……………………………….5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Essay 3……………………………….6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Essay 4……………………………….7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Final Research Report…………...8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Reading Notes 1 &amp; 2……………..9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Reading Notes 3 &amp; 4……………..10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Reading Notes 5 &amp; 6……………..11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Reading Notes 7 &amp; 8……………...12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Hyperlinks…………………………….13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Cont. of Hyperlinks………………...14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</a:rPr>
              <a:t>Appendix A……………………………15</a:t>
            </a:r>
          </a:p>
          <a:p>
            <a:pPr marL="0" lvl="0" indent="0"/>
            <a:r>
              <a:rPr lang="en" sz="1400" dirty="0">
                <a:solidFill>
                  <a:srgbClr val="FFFFFF"/>
                </a:solidFill>
              </a:rPr>
              <a:t>Appendix </a:t>
            </a:r>
            <a:r>
              <a:rPr lang="en" sz="1400" dirty="0" smtClean="0">
                <a:solidFill>
                  <a:srgbClr val="FFFFFF"/>
                </a:solidFill>
              </a:rPr>
              <a:t>B……………………………19</a:t>
            </a:r>
          </a:p>
          <a:p>
            <a:pPr marL="0" lvl="0" indent="0"/>
            <a:r>
              <a:rPr lang="en" sz="1400" dirty="0" smtClean="0">
                <a:solidFill>
                  <a:srgbClr val="FFFFFF"/>
                </a:solidFill>
              </a:rPr>
              <a:t>Appendix C……………………………22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600" dirty="0"/>
              <a:t>B. Replies from Experts (From Ms. </a:t>
            </a:r>
            <a:r>
              <a:rPr lang="en-US" sz="1600" dirty="0" err="1"/>
              <a:t>Quitano</a:t>
            </a:r>
            <a:r>
              <a:rPr lang="en-US" sz="1600" dirty="0"/>
              <a:t> Counselor at NMC)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 l="16150" t="25417" r="4872" b="7577"/>
          <a:stretch/>
        </p:blipFill>
        <p:spPr>
          <a:xfrm>
            <a:off x="417250" y="1497077"/>
            <a:ext cx="7221748" cy="344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 Replies from Experts (Ms. </a:t>
            </a:r>
            <a:r>
              <a:rPr lang="en" dirty="0" smtClean="0"/>
              <a:t>Demapan Counselor at NMC)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l="15214" t="25338" r="5790" b="21293"/>
          <a:stretch/>
        </p:blipFill>
        <p:spPr>
          <a:xfrm>
            <a:off x="727950" y="1783825"/>
            <a:ext cx="8023577" cy="30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C</a:t>
            </a: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 Second Survey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16" name="Google Shape;216;p34"/>
          <p:cNvPicPr preferRelativeResize="0"/>
          <p:nvPr/>
        </p:nvPicPr>
        <p:blipFill rotWithShape="1">
          <a:blip r:embed="rId3">
            <a:alphaModFix/>
          </a:blip>
          <a:srcRect t="12141"/>
          <a:stretch/>
        </p:blipFill>
        <p:spPr>
          <a:xfrm>
            <a:off x="952150" y="1628549"/>
            <a:ext cx="4824274" cy="317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25351" t="23523" r="30742" b="9362"/>
          <a:stretch/>
        </p:blipFill>
        <p:spPr>
          <a:xfrm>
            <a:off x="2148675" y="1229950"/>
            <a:ext cx="4014701" cy="34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1: Illustrative Essay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l="19722" t="25261" r="25992"/>
          <a:stretch/>
        </p:blipFill>
        <p:spPr>
          <a:xfrm>
            <a:off x="72525" y="1458403"/>
            <a:ext cx="4402601" cy="340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l="12496" t="27262" r="20389"/>
          <a:stretch/>
        </p:blipFill>
        <p:spPr>
          <a:xfrm>
            <a:off x="4475125" y="1924075"/>
            <a:ext cx="4724550" cy="28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2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l="22504" t="26475" r="28518"/>
          <a:stretch/>
        </p:blipFill>
        <p:spPr>
          <a:xfrm>
            <a:off x="93525" y="1171612"/>
            <a:ext cx="4478475" cy="37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l="21363" t="26475" r="27952"/>
          <a:stretch/>
        </p:blipFill>
        <p:spPr>
          <a:xfrm>
            <a:off x="4572000" y="1171600"/>
            <a:ext cx="4634326" cy="37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3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21591" t="26073" r="28065"/>
          <a:stretch/>
        </p:blipFill>
        <p:spPr>
          <a:xfrm>
            <a:off x="0" y="1171600"/>
            <a:ext cx="4603174" cy="38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l="21855" t="26073" r="28256"/>
          <a:stretch/>
        </p:blipFill>
        <p:spPr>
          <a:xfrm>
            <a:off x="4572000" y="1171600"/>
            <a:ext cx="4561600" cy="38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4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1483" t="26275" r="27834"/>
          <a:stretch/>
        </p:blipFill>
        <p:spPr>
          <a:xfrm>
            <a:off x="0" y="1248175"/>
            <a:ext cx="4634350" cy="37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l="22202" t="27557" r="28935"/>
          <a:stretch/>
        </p:blipFill>
        <p:spPr>
          <a:xfrm>
            <a:off x="4572000" y="1281087"/>
            <a:ext cx="4468073" cy="372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Research Report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l="21366" t="26475" r="27383"/>
          <a:stretch/>
        </p:blipFill>
        <p:spPr>
          <a:xfrm>
            <a:off x="0" y="1363725"/>
            <a:ext cx="4686299" cy="37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l="22315" t="25132" r="28367"/>
          <a:stretch/>
        </p:blipFill>
        <p:spPr>
          <a:xfrm>
            <a:off x="4572000" y="1171600"/>
            <a:ext cx="4509651" cy="384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 1 &amp; 2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l="25490" t="25149" r="31290"/>
          <a:stretch/>
        </p:blipFill>
        <p:spPr>
          <a:xfrm>
            <a:off x="105375" y="1118850"/>
            <a:ext cx="3951800" cy="38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4">
            <a:alphaModFix/>
          </a:blip>
          <a:srcRect l="29420" t="22702" r="33479"/>
          <a:stretch/>
        </p:blipFill>
        <p:spPr>
          <a:xfrm>
            <a:off x="4415400" y="1056037"/>
            <a:ext cx="3392499" cy="397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(16:9)</PresentationFormat>
  <Paragraphs>55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Old Standard TT</vt:lpstr>
      <vt:lpstr>Paperback</vt:lpstr>
      <vt:lpstr>E-Portfolio</vt:lpstr>
      <vt:lpstr>Table of Contents</vt:lpstr>
      <vt:lpstr>Brainstorm</vt:lpstr>
      <vt:lpstr>Essay 1: Illustrative Essay</vt:lpstr>
      <vt:lpstr>Essay 2</vt:lpstr>
      <vt:lpstr>Essay 3</vt:lpstr>
      <vt:lpstr>Essay 4</vt:lpstr>
      <vt:lpstr>Final Research Report</vt:lpstr>
      <vt:lpstr>Reading Notes 1 &amp; 2</vt:lpstr>
      <vt:lpstr>Reading Notes 3 &amp; 4</vt:lpstr>
      <vt:lpstr>Reading Notes 5 &amp; 6</vt:lpstr>
      <vt:lpstr>Reading Notes 7 &amp; 8</vt:lpstr>
      <vt:lpstr>Hyperlinks of All Papers</vt:lpstr>
      <vt:lpstr>Continuation of Hyperlinks of All Papers</vt:lpstr>
      <vt:lpstr>Appendix A</vt:lpstr>
      <vt:lpstr>PowerPoint Presentation</vt:lpstr>
      <vt:lpstr>PowerPoint Presentation</vt:lpstr>
      <vt:lpstr>PowerPoint Presentation</vt:lpstr>
      <vt:lpstr>Appendix B</vt:lpstr>
      <vt:lpstr>PowerPoint Presentation</vt:lpstr>
      <vt:lpstr>PowerPoint Presentation</vt:lpstr>
      <vt:lpstr>Appendix 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E-Portfolio</dc:title>
  <cp:lastModifiedBy>Limuel</cp:lastModifiedBy>
  <cp:revision>1</cp:revision>
  <dcterms:modified xsi:type="dcterms:W3CDTF">2019-06-19T12:56:07Z</dcterms:modified>
</cp:coreProperties>
</file>