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8674BC9F-B1C1-4228-84DA-553023964F8A}">
  <a:tblStyle styleId="{8674BC9F-B1C1-4228-84DA-553023964F8A}"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dk1"/>
              </a:buClr>
              <a:buSzPts val="1800"/>
              <a:buChar char="●"/>
              <a:defRPr>
                <a:solidFill>
                  <a:schemeClr val="dk1"/>
                </a:solidFill>
              </a:defRPr>
            </a:lvl1pPr>
            <a:lvl2pPr lvl="1">
              <a:spcBef>
                <a:spcPts val="0"/>
              </a:spcBef>
              <a:buClr>
                <a:schemeClr val="dk1"/>
              </a:buClr>
              <a:buSzPts val="1400"/>
              <a:buChar char="○"/>
              <a:defRPr>
                <a:solidFill>
                  <a:schemeClr val="dk1"/>
                </a:solidFill>
              </a:defRPr>
            </a:lvl2pPr>
            <a:lvl3pPr lvl="2">
              <a:spcBef>
                <a:spcPts val="0"/>
              </a:spcBef>
              <a:buClr>
                <a:schemeClr val="dk1"/>
              </a:buClr>
              <a:buSzPts val="1400"/>
              <a:buChar char="■"/>
              <a:defRPr>
                <a:solidFill>
                  <a:schemeClr val="dk1"/>
                </a:solidFill>
              </a:defRPr>
            </a:lvl3pPr>
            <a:lvl4pPr lvl="3">
              <a:spcBef>
                <a:spcPts val="0"/>
              </a:spcBef>
              <a:buClr>
                <a:schemeClr val="dk1"/>
              </a:buClr>
              <a:buSzPts val="1400"/>
              <a:buChar char="●"/>
              <a:defRPr>
                <a:solidFill>
                  <a:schemeClr val="dk1"/>
                </a:solidFill>
              </a:defRPr>
            </a:lvl4pPr>
            <a:lvl5pPr lvl="4">
              <a:spcBef>
                <a:spcPts val="0"/>
              </a:spcBef>
              <a:buClr>
                <a:schemeClr val="dk1"/>
              </a:buClr>
              <a:buSzPts val="1400"/>
              <a:buChar char="○"/>
              <a:defRPr>
                <a:solidFill>
                  <a:schemeClr val="dk1"/>
                </a:solidFill>
              </a:defRPr>
            </a:lvl5pPr>
            <a:lvl6pPr lvl="5">
              <a:spcBef>
                <a:spcPts val="0"/>
              </a:spcBef>
              <a:buClr>
                <a:schemeClr val="dk1"/>
              </a:buClr>
              <a:buSzPts val="1400"/>
              <a:buChar char="■"/>
              <a:defRPr>
                <a:solidFill>
                  <a:schemeClr val="dk1"/>
                </a:solidFill>
              </a:defRPr>
            </a:lvl6pPr>
            <a:lvl7pPr lvl="6">
              <a:spcBef>
                <a:spcPts val="0"/>
              </a:spcBef>
              <a:buClr>
                <a:schemeClr val="dk1"/>
              </a:buClr>
              <a:buSzPts val="1400"/>
              <a:buChar char="●"/>
              <a:defRPr>
                <a:solidFill>
                  <a:schemeClr val="dk1"/>
                </a:solidFill>
              </a:defRPr>
            </a:lvl7pPr>
            <a:lvl8pPr lvl="7">
              <a:spcBef>
                <a:spcPts val="0"/>
              </a:spcBef>
              <a:buClr>
                <a:schemeClr val="dk1"/>
              </a:buClr>
              <a:buSzPts val="1400"/>
              <a:buChar char="○"/>
              <a:defRPr>
                <a:solidFill>
                  <a:schemeClr val="dk1"/>
                </a:solidFill>
              </a:defRPr>
            </a:lvl8pPr>
            <a:lvl9pPr lvl="8">
              <a:spcBef>
                <a:spcPts val="0"/>
              </a:spcBef>
              <a:buClr>
                <a:schemeClr val="dk1"/>
              </a:buClr>
              <a:buSzPts val="1400"/>
              <a:buChar char="■"/>
              <a:defRPr>
                <a:solidFill>
                  <a:schemeClr val="dk1"/>
                </a:solidFill>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lt2"/>
              </a:buClr>
              <a:buSzPts val="1800"/>
              <a:buChar char="●"/>
              <a:defRPr sz="1800">
                <a:solidFill>
                  <a:schemeClr val="lt2"/>
                </a:solidFill>
              </a:defRPr>
            </a:lvl1pPr>
            <a:lvl2pPr lvl="1">
              <a:lnSpc>
                <a:spcPct val="115000"/>
              </a:lnSpc>
              <a:spcBef>
                <a:spcPts val="0"/>
              </a:spcBef>
              <a:spcAft>
                <a:spcPts val="1600"/>
              </a:spcAft>
              <a:buClr>
                <a:schemeClr val="lt2"/>
              </a:buClr>
              <a:buSzPts val="1400"/>
              <a:buChar char="○"/>
              <a:defRPr>
                <a:solidFill>
                  <a:schemeClr val="lt2"/>
                </a:solidFill>
              </a:defRPr>
            </a:lvl2pPr>
            <a:lvl3pPr lvl="2">
              <a:lnSpc>
                <a:spcPct val="115000"/>
              </a:lnSpc>
              <a:spcBef>
                <a:spcPts val="0"/>
              </a:spcBef>
              <a:spcAft>
                <a:spcPts val="1600"/>
              </a:spcAft>
              <a:buClr>
                <a:schemeClr val="lt2"/>
              </a:buClr>
              <a:buSzPts val="1400"/>
              <a:buChar char="■"/>
              <a:defRPr>
                <a:solidFill>
                  <a:schemeClr val="lt2"/>
                </a:solidFill>
              </a:defRPr>
            </a:lvl3pPr>
            <a:lvl4pPr lvl="3">
              <a:lnSpc>
                <a:spcPct val="115000"/>
              </a:lnSpc>
              <a:spcBef>
                <a:spcPts val="0"/>
              </a:spcBef>
              <a:spcAft>
                <a:spcPts val="1600"/>
              </a:spcAft>
              <a:buClr>
                <a:schemeClr val="lt2"/>
              </a:buClr>
              <a:buSzPts val="1400"/>
              <a:buChar char="●"/>
              <a:defRPr>
                <a:solidFill>
                  <a:schemeClr val="lt2"/>
                </a:solidFill>
              </a:defRPr>
            </a:lvl4pPr>
            <a:lvl5pPr lvl="4">
              <a:lnSpc>
                <a:spcPct val="115000"/>
              </a:lnSpc>
              <a:spcBef>
                <a:spcPts val="0"/>
              </a:spcBef>
              <a:spcAft>
                <a:spcPts val="1600"/>
              </a:spcAft>
              <a:buClr>
                <a:schemeClr val="lt2"/>
              </a:buClr>
              <a:buSzPts val="1400"/>
              <a:buChar char="○"/>
              <a:defRPr>
                <a:solidFill>
                  <a:schemeClr val="lt2"/>
                </a:solidFill>
              </a:defRPr>
            </a:lvl5pPr>
            <a:lvl6pPr lvl="5">
              <a:lnSpc>
                <a:spcPct val="115000"/>
              </a:lnSpc>
              <a:spcBef>
                <a:spcPts val="0"/>
              </a:spcBef>
              <a:spcAft>
                <a:spcPts val="1600"/>
              </a:spcAft>
              <a:buClr>
                <a:schemeClr val="lt2"/>
              </a:buClr>
              <a:buSzPts val="1400"/>
              <a:buChar char="■"/>
              <a:defRPr>
                <a:solidFill>
                  <a:schemeClr val="lt2"/>
                </a:solidFill>
              </a:defRPr>
            </a:lvl6pPr>
            <a:lvl7pPr lvl="6">
              <a:lnSpc>
                <a:spcPct val="115000"/>
              </a:lnSpc>
              <a:spcBef>
                <a:spcPts val="0"/>
              </a:spcBef>
              <a:spcAft>
                <a:spcPts val="1600"/>
              </a:spcAft>
              <a:buClr>
                <a:schemeClr val="lt2"/>
              </a:buClr>
              <a:buSzPts val="1400"/>
              <a:buChar char="●"/>
              <a:defRPr>
                <a:solidFill>
                  <a:schemeClr val="lt2"/>
                </a:solidFill>
              </a:defRPr>
            </a:lvl7pPr>
            <a:lvl8pPr lvl="7">
              <a:lnSpc>
                <a:spcPct val="115000"/>
              </a:lnSpc>
              <a:spcBef>
                <a:spcPts val="0"/>
              </a:spcBef>
              <a:spcAft>
                <a:spcPts val="1600"/>
              </a:spcAft>
              <a:buClr>
                <a:schemeClr val="lt2"/>
              </a:buClr>
              <a:buSzPts val="1400"/>
              <a:buChar char="○"/>
              <a:defRPr>
                <a:solidFill>
                  <a:schemeClr val="lt2"/>
                </a:solidFill>
              </a:defRPr>
            </a:lvl8pPr>
            <a:lvl9pPr lvl="8">
              <a:lnSpc>
                <a:spcPct val="115000"/>
              </a:lnSpc>
              <a:spcBef>
                <a:spcPts val="0"/>
              </a:spcBef>
              <a:spcAft>
                <a:spcPts val="1600"/>
              </a:spcAft>
              <a:buClr>
                <a:schemeClr val="lt2"/>
              </a:buClr>
              <a:buSzPts val="1400"/>
              <a:buChar char="■"/>
              <a:defRPr>
                <a:solidFill>
                  <a:schemeClr val="lt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6.jp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7.jp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1.jpg"/><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8.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indent="0" lvl="0" marL="0">
              <a:spcBef>
                <a:spcPts val="0"/>
              </a:spcBef>
              <a:buNone/>
            </a:pPr>
            <a:r>
              <a:t/>
            </a:r>
            <a:endParaRPr/>
          </a:p>
        </p:txBody>
      </p:sp>
      <p:pic>
        <p:nvPicPr>
          <p:cNvPr id="55" name="Shape 55"/>
          <p:cNvPicPr preferRelativeResize="0"/>
          <p:nvPr/>
        </p:nvPicPr>
        <p:blipFill>
          <a:blip r:embed="rId3">
            <a:alphaModFix/>
          </a:blip>
          <a:stretch>
            <a:fillRect/>
          </a:stretch>
        </p:blipFill>
        <p:spPr>
          <a:xfrm>
            <a:off x="905350" y="956475"/>
            <a:ext cx="7098575" cy="1628775"/>
          </a:xfrm>
          <a:prstGeom prst="rect">
            <a:avLst/>
          </a:prstGeom>
          <a:noFill/>
          <a:ln>
            <a:noFill/>
          </a:ln>
        </p:spPr>
      </p:pic>
      <p:sp>
        <p:nvSpPr>
          <p:cNvPr id="56" name="Shape 56"/>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indent="0" lvl="0" marL="0">
              <a:spcBef>
                <a:spcPts val="0"/>
              </a:spcBef>
              <a:buNone/>
            </a:pPr>
            <a:r>
              <a:rPr lang="en"/>
              <a:t>Divonne Hosono</a:t>
            </a:r>
          </a:p>
          <a:p>
            <a:pPr indent="0" lvl="0" marL="0">
              <a:spcBef>
                <a:spcPts val="0"/>
              </a:spcBef>
              <a:buNone/>
            </a:pPr>
            <a:r>
              <a:rPr lang="en"/>
              <a:t>EN101-01</a:t>
            </a:r>
          </a:p>
          <a:p>
            <a:pPr indent="0" lvl="0" marL="0">
              <a:spcBef>
                <a:spcPts val="0"/>
              </a:spcBef>
              <a:buNone/>
            </a:pPr>
            <a:r>
              <a:rPr lang="en"/>
              <a:t>Mrs. Kimberly Bundts-Anderson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pic>
        <p:nvPicPr>
          <p:cNvPr id="114" name="Shape 114"/>
          <p:cNvPicPr preferRelativeResize="0"/>
          <p:nvPr/>
        </p:nvPicPr>
        <p:blipFill rotWithShape="1">
          <a:blip r:embed="rId3">
            <a:alphaModFix/>
          </a:blip>
          <a:srcRect b="0" l="2181" r="0" t="5105"/>
          <a:stretch/>
        </p:blipFill>
        <p:spPr>
          <a:xfrm>
            <a:off x="761025" y="183700"/>
            <a:ext cx="2830150" cy="4881074"/>
          </a:xfrm>
          <a:prstGeom prst="rect">
            <a:avLst/>
          </a:prstGeom>
          <a:noFill/>
          <a:ln>
            <a:noFill/>
          </a:ln>
        </p:spPr>
      </p:pic>
      <p:pic>
        <p:nvPicPr>
          <p:cNvPr id="115" name="Shape 115"/>
          <p:cNvPicPr preferRelativeResize="0"/>
          <p:nvPr/>
        </p:nvPicPr>
        <p:blipFill rotWithShape="1">
          <a:blip r:embed="rId4">
            <a:alphaModFix/>
          </a:blip>
          <a:srcRect b="0" l="0" r="0" t="5105"/>
          <a:stretch/>
        </p:blipFill>
        <p:spPr>
          <a:xfrm>
            <a:off x="4832400" y="183700"/>
            <a:ext cx="2893200" cy="48810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pic>
        <p:nvPicPr>
          <p:cNvPr id="120" name="Shape 120"/>
          <p:cNvPicPr preferRelativeResize="0"/>
          <p:nvPr/>
        </p:nvPicPr>
        <p:blipFill rotWithShape="1">
          <a:blip r:embed="rId3">
            <a:alphaModFix/>
          </a:blip>
          <a:srcRect b="0" l="-5076" r="2722" t="5356"/>
          <a:stretch/>
        </p:blipFill>
        <p:spPr>
          <a:xfrm>
            <a:off x="830962" y="137775"/>
            <a:ext cx="2961375" cy="4867951"/>
          </a:xfrm>
          <a:prstGeom prst="rect">
            <a:avLst/>
          </a:prstGeom>
          <a:noFill/>
          <a:ln>
            <a:noFill/>
          </a:ln>
        </p:spPr>
      </p:pic>
      <p:pic>
        <p:nvPicPr>
          <p:cNvPr id="121" name="Shape 121"/>
          <p:cNvPicPr preferRelativeResize="0"/>
          <p:nvPr/>
        </p:nvPicPr>
        <p:blipFill rotWithShape="1">
          <a:blip r:embed="rId4">
            <a:alphaModFix/>
          </a:blip>
          <a:srcRect b="0" l="0" r="0" t="5356"/>
          <a:stretch/>
        </p:blipFill>
        <p:spPr>
          <a:xfrm>
            <a:off x="4621225" y="137775"/>
            <a:ext cx="2893200" cy="486795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311700" y="188325"/>
            <a:ext cx="8520600" cy="572700"/>
          </a:xfrm>
          <a:prstGeom prst="rect">
            <a:avLst/>
          </a:prstGeom>
        </p:spPr>
        <p:txBody>
          <a:bodyPr anchorCtr="0" anchor="t" bIns="91425" lIns="91425" rIns="91425" wrap="square" tIns="91425">
            <a:noAutofit/>
          </a:bodyPr>
          <a:lstStyle/>
          <a:p>
            <a:pPr indent="0" lvl="0" marL="0" algn="ctr">
              <a:spcBef>
                <a:spcPts val="0"/>
              </a:spcBef>
              <a:buNone/>
            </a:pPr>
            <a:r>
              <a:rPr lang="en"/>
              <a:t>BRAINSTORM</a:t>
            </a:r>
          </a:p>
        </p:txBody>
      </p:sp>
      <p:sp>
        <p:nvSpPr>
          <p:cNvPr id="62" name="Shape 6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id="63" name="Shape 63"/>
          <p:cNvPicPr preferRelativeResize="0"/>
          <p:nvPr/>
        </p:nvPicPr>
        <p:blipFill>
          <a:blip r:embed="rId3">
            <a:alphaModFix/>
          </a:blip>
          <a:stretch>
            <a:fillRect/>
          </a:stretch>
        </p:blipFill>
        <p:spPr>
          <a:xfrm>
            <a:off x="0" y="761025"/>
            <a:ext cx="9144002" cy="4264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109600"/>
            <a:ext cx="8520600" cy="572700"/>
          </a:xfrm>
          <a:prstGeom prst="rect">
            <a:avLst/>
          </a:prstGeom>
        </p:spPr>
        <p:txBody>
          <a:bodyPr anchorCtr="0" anchor="t" bIns="91425" lIns="91425" rIns="91425" wrap="square" tIns="91425">
            <a:noAutofit/>
          </a:bodyPr>
          <a:lstStyle/>
          <a:p>
            <a:pPr indent="0" lvl="0" marL="0">
              <a:spcBef>
                <a:spcPts val="0"/>
              </a:spcBef>
              <a:buNone/>
            </a:pPr>
            <a:r>
              <a:rPr lang="en"/>
              <a:t>Research Draft </a:t>
            </a:r>
          </a:p>
        </p:txBody>
      </p:sp>
      <p:sp>
        <p:nvSpPr>
          <p:cNvPr id="69" name="Shape 69"/>
          <p:cNvSpPr txBox="1"/>
          <p:nvPr>
            <p:ph idx="1" type="body"/>
          </p:nvPr>
        </p:nvSpPr>
        <p:spPr>
          <a:xfrm>
            <a:off x="311700" y="1152475"/>
            <a:ext cx="39999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70" name="Shape 70"/>
          <p:cNvSpPr txBox="1"/>
          <p:nvPr>
            <p:ph idx="2" type="body"/>
          </p:nvPr>
        </p:nvSpPr>
        <p:spPr>
          <a:xfrm>
            <a:off x="4832400" y="1152475"/>
            <a:ext cx="39999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id="71" name="Shape 71"/>
          <p:cNvPicPr preferRelativeResize="0"/>
          <p:nvPr/>
        </p:nvPicPr>
        <p:blipFill rotWithShape="1">
          <a:blip r:embed="rId3">
            <a:alphaModFix/>
          </a:blip>
          <a:srcRect b="0" l="0" r="0" t="5356"/>
          <a:stretch/>
        </p:blipFill>
        <p:spPr>
          <a:xfrm>
            <a:off x="629825" y="682300"/>
            <a:ext cx="3608325" cy="4282900"/>
          </a:xfrm>
          <a:prstGeom prst="rect">
            <a:avLst/>
          </a:prstGeom>
          <a:noFill/>
          <a:ln>
            <a:noFill/>
          </a:ln>
        </p:spPr>
      </p:pic>
      <p:pic>
        <p:nvPicPr>
          <p:cNvPr id="72" name="Shape 72"/>
          <p:cNvPicPr preferRelativeResize="0"/>
          <p:nvPr/>
        </p:nvPicPr>
        <p:blipFill rotWithShape="1">
          <a:blip r:embed="rId4">
            <a:alphaModFix/>
          </a:blip>
          <a:srcRect b="0" l="0" r="0" t="5356"/>
          <a:stretch/>
        </p:blipFill>
        <p:spPr>
          <a:xfrm>
            <a:off x="4832400" y="682300"/>
            <a:ext cx="3608325" cy="43654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246100" y="0"/>
            <a:ext cx="8520600" cy="572700"/>
          </a:xfrm>
          <a:prstGeom prst="rect">
            <a:avLst/>
          </a:prstGeom>
        </p:spPr>
        <p:txBody>
          <a:bodyPr anchorCtr="0" anchor="t" bIns="91425" lIns="91425" rIns="91425" wrap="square" tIns="91425">
            <a:noAutofit/>
          </a:bodyPr>
          <a:lstStyle/>
          <a:p>
            <a:pPr indent="0" lvl="0" marL="0">
              <a:spcBef>
                <a:spcPts val="0"/>
              </a:spcBef>
              <a:buNone/>
            </a:pPr>
            <a:r>
              <a:rPr lang="en"/>
              <a:t>CONT’D</a:t>
            </a:r>
          </a:p>
        </p:txBody>
      </p:sp>
      <p:sp>
        <p:nvSpPr>
          <p:cNvPr id="78" name="Shape 78"/>
          <p:cNvSpPr txBox="1"/>
          <p:nvPr>
            <p:ph idx="1" type="body"/>
          </p:nvPr>
        </p:nvSpPr>
        <p:spPr>
          <a:xfrm>
            <a:off x="311700" y="1152475"/>
            <a:ext cx="39999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79" name="Shape 79"/>
          <p:cNvSpPr txBox="1"/>
          <p:nvPr>
            <p:ph idx="2" type="body"/>
          </p:nvPr>
        </p:nvSpPr>
        <p:spPr>
          <a:xfrm>
            <a:off x="4832400" y="1152475"/>
            <a:ext cx="39999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id="80" name="Shape 80"/>
          <p:cNvPicPr preferRelativeResize="0"/>
          <p:nvPr/>
        </p:nvPicPr>
        <p:blipFill rotWithShape="1">
          <a:blip r:embed="rId3">
            <a:alphaModFix/>
          </a:blip>
          <a:srcRect b="0" l="0" r="0" t="5615"/>
          <a:stretch/>
        </p:blipFill>
        <p:spPr>
          <a:xfrm>
            <a:off x="642925" y="511425"/>
            <a:ext cx="3516475" cy="4448374"/>
          </a:xfrm>
          <a:prstGeom prst="rect">
            <a:avLst/>
          </a:prstGeom>
          <a:noFill/>
          <a:ln>
            <a:noFill/>
          </a:ln>
        </p:spPr>
      </p:pic>
      <p:pic>
        <p:nvPicPr>
          <p:cNvPr id="81" name="Shape 81"/>
          <p:cNvPicPr preferRelativeResize="0"/>
          <p:nvPr/>
        </p:nvPicPr>
        <p:blipFill rotWithShape="1">
          <a:blip r:embed="rId4">
            <a:alphaModFix/>
          </a:blip>
          <a:srcRect b="0" l="2629" r="0" t="5864"/>
          <a:stretch/>
        </p:blipFill>
        <p:spPr>
          <a:xfrm>
            <a:off x="4832400" y="511425"/>
            <a:ext cx="3591400" cy="44483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lgn="ctr">
              <a:spcBef>
                <a:spcPts val="0"/>
              </a:spcBef>
              <a:buNone/>
            </a:pPr>
            <a:r>
              <a:rPr lang="en"/>
              <a:t>AUTISM </a:t>
            </a:r>
          </a:p>
          <a:p>
            <a:pPr indent="0" lvl="0" marL="0" rtl="0" algn="ctr">
              <a:spcBef>
                <a:spcPts val="0"/>
              </a:spcBef>
              <a:buNone/>
            </a:pPr>
            <a:r>
              <a:rPr lang="en"/>
              <a:t>RESEARCH PROPOSAL</a:t>
            </a:r>
          </a:p>
          <a:p>
            <a:pPr indent="0" lvl="0" marL="0" rtl="0" algn="ctr">
              <a:spcBef>
                <a:spcPts val="0"/>
              </a:spcBef>
              <a:buNone/>
            </a:pPr>
            <a:r>
              <a:rPr lang="en"/>
              <a:t>EN101-01</a:t>
            </a:r>
          </a:p>
          <a:p>
            <a:pPr indent="0" lvl="0" marL="0" algn="ctr">
              <a:spcBef>
                <a:spcPts val="0"/>
              </a:spcBef>
              <a:buNone/>
            </a:pPr>
            <a:r>
              <a:rPr lang="en"/>
              <a:t>MRS. KIMBERLY BUNDTS-ANDERSON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idx="1" type="body"/>
          </p:nvPr>
        </p:nvSpPr>
        <p:spPr>
          <a:xfrm>
            <a:off x="182550" y="222250"/>
            <a:ext cx="8961600" cy="4921200"/>
          </a:xfrm>
          <a:prstGeom prst="rect">
            <a:avLst/>
          </a:prstGeom>
        </p:spPr>
        <p:txBody>
          <a:bodyPr anchorCtr="0" anchor="t" bIns="91425" lIns="91425" rIns="91425" wrap="square" tIns="91425">
            <a:noAutofit/>
          </a:bodyPr>
          <a:lstStyle/>
          <a:p>
            <a:pPr indent="457200" lvl="0" marL="0" rtl="0">
              <a:spcBef>
                <a:spcPts val="0"/>
              </a:spcBef>
              <a:buNone/>
            </a:pPr>
            <a:r>
              <a:rPr lang="en"/>
              <a:t>Often times people </a:t>
            </a:r>
            <a:r>
              <a:rPr lang="en"/>
              <a:t>get confused when people speak of autism, and they think it is just a childhood disorder. The reason why people think it is just a childhood disorder is because numerous studies focus primarily on educating autistic children, since it is very hard to do so.</a:t>
            </a:r>
          </a:p>
          <a:p>
            <a:pPr indent="0" lvl="0" marL="0" rtl="0">
              <a:spcBef>
                <a:spcPts val="0"/>
              </a:spcBef>
              <a:buNone/>
            </a:pPr>
            <a:r>
              <a:rPr lang="en"/>
              <a:t>	It is good to be aware and stay aware of autism around us. It is reasonable to do so to respect those that have it. The reason for this is because they are not so different from us. They posses some unique qualities but that does not mean they are any less than human. </a:t>
            </a:r>
          </a:p>
          <a:p>
            <a:pPr indent="0" lvl="0" marL="0" rtl="0">
              <a:spcBef>
                <a:spcPts val="0"/>
              </a:spcBef>
              <a:buNone/>
            </a:pPr>
            <a:r>
              <a:rPr lang="en"/>
              <a:t>	This research will give reasons as to how and why we can be more aware. It will help enlighten people more about their understanding of autism and what it is. Most people think they know all they need to know when they actually don’t.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Tentative Schedule</a:t>
            </a:r>
          </a:p>
        </p:txBody>
      </p:sp>
      <p:graphicFrame>
        <p:nvGraphicFramePr>
          <p:cNvPr id="97" name="Shape 97"/>
          <p:cNvGraphicFramePr/>
          <p:nvPr/>
        </p:nvGraphicFramePr>
        <p:xfrm>
          <a:off x="385875" y="1848913"/>
          <a:ext cx="3000000" cy="3000000"/>
        </p:xfrm>
        <a:graphic>
          <a:graphicData uri="http://schemas.openxmlformats.org/drawingml/2006/table">
            <a:tbl>
              <a:tblPr>
                <a:noFill/>
                <a:tableStyleId>{8674BC9F-B1C1-4228-84DA-553023964F8A}</a:tableStyleId>
              </a:tblPr>
              <a:tblGrid>
                <a:gridCol w="2694725"/>
                <a:gridCol w="5677500"/>
              </a:tblGrid>
              <a:tr h="453925">
                <a:tc>
                  <a:txBody>
                    <a:bodyPr>
                      <a:noAutofit/>
                    </a:bodyPr>
                    <a:lstStyle/>
                    <a:p>
                      <a:pPr indent="0" lvl="0" marL="0" rtl="0">
                        <a:spcBef>
                          <a:spcPts val="0"/>
                        </a:spcBef>
                        <a:buNone/>
                      </a:pPr>
                      <a:r>
                        <a:rPr lang="en"/>
                        <a:t>September 18-September 30</a:t>
                      </a:r>
                    </a:p>
                  </a:txBody>
                  <a:tcPr marT="91425" marB="91425" marR="91425" marL="91425">
                    <a:lnL cap="flat" cmpd="sng" w="9525">
                      <a:solidFill>
                        <a:srgbClr val="F3F3F3"/>
                      </a:solidFill>
                      <a:prstDash val="solid"/>
                      <a:round/>
                      <a:headEnd len="med" w="med" type="none"/>
                      <a:tailEnd len="med" w="med" type="none"/>
                    </a:lnL>
                    <a:lnR cap="flat" cmpd="sng" w="9525">
                      <a:solidFill>
                        <a:srgbClr val="F3F3F3"/>
                      </a:solidFill>
                      <a:prstDash val="solid"/>
                      <a:round/>
                      <a:headEnd len="med" w="med" type="none"/>
                      <a:tailEnd len="med" w="med" type="none"/>
                    </a:lnR>
                    <a:lnT cap="flat" cmpd="sng" w="9525">
                      <a:solidFill>
                        <a:srgbClr val="F3F3F3"/>
                      </a:solidFill>
                      <a:prstDash val="solid"/>
                      <a:round/>
                      <a:headEnd len="med" w="med" type="none"/>
                      <a:tailEnd len="med" w="med" type="none"/>
                    </a:lnT>
                    <a:lnB cap="flat" cmpd="sng" w="9525">
                      <a:solidFill>
                        <a:srgbClr val="F3F3F3"/>
                      </a:solidFill>
                      <a:prstDash val="solid"/>
                      <a:round/>
                      <a:headEnd len="med" w="med" type="none"/>
                      <a:tailEnd len="med" w="med" type="none"/>
                    </a:lnB>
                  </a:tcPr>
                </a:tc>
                <a:tc>
                  <a:txBody>
                    <a:bodyPr>
                      <a:noAutofit/>
                    </a:bodyPr>
                    <a:lstStyle/>
                    <a:p>
                      <a:pPr indent="0" lvl="0" marL="0" rtl="0">
                        <a:spcBef>
                          <a:spcPts val="0"/>
                        </a:spcBef>
                        <a:buNone/>
                      </a:pPr>
                      <a:r>
                        <a:rPr lang="en"/>
                        <a:t>Discussion with teachers that assist kids in school with this disorder. </a:t>
                      </a:r>
                    </a:p>
                  </a:txBody>
                  <a:tcPr marT="91425" marB="91425" marR="91425" marL="91425">
                    <a:lnL cap="flat" cmpd="sng" w="9525">
                      <a:solidFill>
                        <a:srgbClr val="F3F3F3"/>
                      </a:solidFill>
                      <a:prstDash val="solid"/>
                      <a:round/>
                      <a:headEnd len="med" w="med" type="none"/>
                      <a:tailEnd len="med" w="med" type="none"/>
                    </a:lnL>
                  </a:tcPr>
                </a:tc>
              </a:tr>
              <a:tr h="309950">
                <a:tc>
                  <a:txBody>
                    <a:bodyPr>
                      <a:noAutofit/>
                    </a:bodyPr>
                    <a:lstStyle/>
                    <a:p>
                      <a:pPr indent="0" lvl="0" marL="0" rtl="0">
                        <a:spcBef>
                          <a:spcPts val="0"/>
                        </a:spcBef>
                        <a:buNone/>
                      </a:pPr>
                      <a:r>
                        <a:rPr lang="en"/>
                        <a:t>October 1-October 25</a:t>
                      </a:r>
                    </a:p>
                  </a:txBody>
                  <a:tcPr marT="91425" marB="91425" marR="91425" marL="91425">
                    <a:lnT cap="flat" cmpd="sng" w="9525">
                      <a:solidFill>
                        <a:srgbClr val="F3F3F3"/>
                      </a:solidFill>
                      <a:prstDash val="solid"/>
                      <a:round/>
                      <a:headEnd len="med" w="med" type="none"/>
                      <a:tailEnd len="med" w="med" type="none"/>
                    </a:lnT>
                  </a:tcPr>
                </a:tc>
                <a:tc>
                  <a:txBody>
                    <a:bodyPr>
                      <a:noAutofit/>
                    </a:bodyPr>
                    <a:lstStyle/>
                    <a:p>
                      <a:pPr indent="0" lvl="0" marL="0" rtl="0">
                        <a:spcBef>
                          <a:spcPts val="0"/>
                        </a:spcBef>
                        <a:buNone/>
                      </a:pPr>
                      <a:r>
                        <a:rPr lang="en"/>
                        <a:t>Research </a:t>
                      </a:r>
                    </a:p>
                  </a:txBody>
                  <a:tcPr marT="91425" marB="91425" marR="91425" marL="91425"/>
                </a:tc>
              </a:tr>
              <a:tr h="282150">
                <a:tc>
                  <a:txBody>
                    <a:bodyPr>
                      <a:noAutofit/>
                    </a:bodyPr>
                    <a:lstStyle/>
                    <a:p>
                      <a:pPr indent="0" lvl="0" marL="0" rtl="0">
                        <a:spcBef>
                          <a:spcPts val="0"/>
                        </a:spcBef>
                        <a:buNone/>
                      </a:pPr>
                      <a:r>
                        <a:rPr lang="en"/>
                        <a:t>October 25-November 10</a:t>
                      </a:r>
                    </a:p>
                  </a:txBody>
                  <a:tcPr marT="91425" marB="91425" marR="91425" marL="91425"/>
                </a:tc>
                <a:tc>
                  <a:txBody>
                    <a:bodyPr>
                      <a:noAutofit/>
                    </a:bodyPr>
                    <a:lstStyle/>
                    <a:p>
                      <a:pPr indent="0" lvl="0" marL="0" rtl="0">
                        <a:spcBef>
                          <a:spcPts val="0"/>
                        </a:spcBef>
                        <a:buNone/>
                      </a:pPr>
                      <a:r>
                        <a:rPr lang="en"/>
                        <a:t>Writing Process</a:t>
                      </a:r>
                    </a:p>
                  </a:txBody>
                  <a:tcPr marT="91425" marB="91425" marR="91425" marL="91425"/>
                </a:tc>
              </a:tr>
              <a:tr h="282150">
                <a:tc>
                  <a:txBody>
                    <a:bodyPr>
                      <a:noAutofit/>
                    </a:bodyPr>
                    <a:lstStyle/>
                    <a:p>
                      <a:pPr indent="0" lvl="0" marL="0" rtl="0">
                        <a:spcBef>
                          <a:spcPts val="0"/>
                        </a:spcBef>
                        <a:buNone/>
                      </a:pPr>
                      <a:r>
                        <a:rPr lang="en"/>
                        <a:t>November 12 - November 20</a:t>
                      </a:r>
                    </a:p>
                  </a:txBody>
                  <a:tcPr marT="91425" marB="91425" marR="91425" marL="91425"/>
                </a:tc>
                <a:tc>
                  <a:txBody>
                    <a:bodyPr>
                      <a:noAutofit/>
                    </a:bodyPr>
                    <a:lstStyle/>
                    <a:p>
                      <a:pPr indent="0" lvl="0" marL="0" rtl="0">
                        <a:spcBef>
                          <a:spcPts val="0"/>
                        </a:spcBef>
                        <a:buNone/>
                      </a:pPr>
                      <a:r>
                        <a:rPr lang="en"/>
                        <a:t>Revision</a:t>
                      </a:r>
                    </a:p>
                  </a:txBody>
                  <a:tcPr marT="91425" marB="91425" marR="91425" marL="91425"/>
                </a:tc>
              </a:tr>
              <a:tr h="282150">
                <a:tc>
                  <a:txBody>
                    <a:bodyPr>
                      <a:noAutofit/>
                    </a:bodyPr>
                    <a:lstStyle/>
                    <a:p>
                      <a:pPr indent="0" lvl="0" marL="0" rtl="0">
                        <a:spcBef>
                          <a:spcPts val="0"/>
                        </a:spcBef>
                        <a:buNone/>
                      </a:pPr>
                      <a:r>
                        <a:rPr lang="en"/>
                        <a:t>November 21-November 30</a:t>
                      </a:r>
                    </a:p>
                  </a:txBody>
                  <a:tcPr marT="91425" marB="91425" marR="91425" marL="91425"/>
                </a:tc>
                <a:tc>
                  <a:txBody>
                    <a:bodyPr>
                      <a:noAutofit/>
                    </a:bodyPr>
                    <a:lstStyle/>
                    <a:p>
                      <a:pPr indent="0" lvl="0" marL="0" rtl="0">
                        <a:spcBef>
                          <a:spcPts val="0"/>
                        </a:spcBef>
                        <a:buNone/>
                      </a:pPr>
                      <a:r>
                        <a:rPr lang="en"/>
                        <a:t>Sharing</a:t>
                      </a: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SURVEY</a:t>
            </a:r>
          </a:p>
        </p:txBody>
      </p:sp>
      <p:pic>
        <p:nvPicPr>
          <p:cNvPr id="103" name="Shape 103"/>
          <p:cNvPicPr preferRelativeResize="0"/>
          <p:nvPr/>
        </p:nvPicPr>
        <p:blipFill rotWithShape="1">
          <a:blip r:embed="rId3">
            <a:alphaModFix/>
          </a:blip>
          <a:srcRect b="-17713" l="0" r="0" t="18919"/>
          <a:stretch/>
        </p:blipFill>
        <p:spPr>
          <a:xfrm>
            <a:off x="763575" y="1017725"/>
            <a:ext cx="2983510" cy="4451625"/>
          </a:xfrm>
          <a:prstGeom prst="rect">
            <a:avLst/>
          </a:prstGeom>
          <a:noFill/>
          <a:ln>
            <a:noFill/>
          </a:ln>
        </p:spPr>
      </p:pic>
      <p:pic>
        <p:nvPicPr>
          <p:cNvPr id="104" name="Shape 104"/>
          <p:cNvPicPr preferRelativeResize="0"/>
          <p:nvPr/>
        </p:nvPicPr>
        <p:blipFill rotWithShape="1">
          <a:blip r:embed="rId4">
            <a:alphaModFix/>
          </a:blip>
          <a:srcRect b="8926" l="0" r="0" t="13517"/>
          <a:stretch/>
        </p:blipFill>
        <p:spPr>
          <a:xfrm>
            <a:off x="5488713" y="1008213"/>
            <a:ext cx="2687275" cy="370492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0" y="2137675"/>
            <a:ext cx="8520600" cy="572700"/>
          </a:xfrm>
          <a:prstGeom prst="rect">
            <a:avLst/>
          </a:prstGeom>
        </p:spPr>
        <p:txBody>
          <a:bodyPr anchorCtr="0" anchor="t" bIns="91425" lIns="91425" rIns="91425" wrap="square" tIns="91425">
            <a:noAutofit/>
          </a:bodyPr>
          <a:lstStyle/>
          <a:p>
            <a:pPr indent="0" lvl="0" marL="0" algn="ctr">
              <a:spcBef>
                <a:spcPts val="0"/>
              </a:spcBef>
              <a:buNone/>
            </a:pPr>
            <a:r>
              <a:rPr lang="en"/>
              <a:t>FINAL</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