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65" r:id="rId6"/>
    <p:sldId id="266" r:id="rId7"/>
    <p:sldId id="259" r:id="rId8"/>
    <p:sldId id="260" r:id="rId9"/>
    <p:sldId id="267"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AA50C5-7239-4163-B9E6-208117BAA32B}" type="datetimeFigureOut">
              <a:rPr lang="en-US" smtClean="0"/>
              <a:t>12/12/2013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9EE11D-6818-4FA1-97F3-317834A395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EE11D-6818-4FA1-97F3-317834A395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EE11D-6818-4FA1-97F3-317834A395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EE11D-6818-4FA1-97F3-317834A395D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9EE11D-6818-4FA1-97F3-317834A395D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9EE11D-6818-4FA1-97F3-317834A395D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9EE11D-6818-4FA1-97F3-317834A395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9EE11D-6818-4FA1-97F3-317834A395D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AA50C5-7239-4163-B9E6-208117BAA32B}" type="datetimeFigureOut">
              <a:rPr lang="en-US" smtClean="0"/>
              <a:t>12/12/2013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9EE11D-6818-4FA1-97F3-317834A395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DAA50C5-7239-4163-B9E6-208117BAA32B}" type="datetimeFigureOut">
              <a:rPr lang="en-US" smtClean="0"/>
              <a:t>12/12/2013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9EE11D-6818-4FA1-97F3-317834A395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DAA50C5-7239-4163-B9E6-208117BAA32B}" type="datetimeFigureOut">
              <a:rPr lang="en-US" smtClean="0"/>
              <a:t>12/12/2013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9EE11D-6818-4FA1-97F3-317834A395D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AA50C5-7239-4163-B9E6-208117BAA32B}" type="datetimeFigureOut">
              <a:rPr lang="en-US" smtClean="0"/>
              <a:t>12/12/2013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9EE11D-6818-4FA1-97F3-317834A395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anose="0208090404030B020404" pitchFamily="18" charset="0"/>
              </a:rPr>
              <a:t>EFFECTS OF MUSIC</a:t>
            </a: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oper Black" panose="0208090404030B020404" pitchFamily="18" charset="0"/>
            </a:endParaRPr>
          </a:p>
        </p:txBody>
      </p:sp>
      <p:sp>
        <p:nvSpPr>
          <p:cNvPr id="3" name="Subtitle 2"/>
          <p:cNvSpPr>
            <a:spLocks noGrp="1"/>
          </p:cNvSpPr>
          <p:nvPr>
            <p:ph type="subTitle" idx="1"/>
          </p:nvPr>
        </p:nvSpPr>
        <p:spPr>
          <a:xfrm>
            <a:off x="1295400" y="3886200"/>
            <a:ext cx="6477000" cy="25146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400" b="1" dirty="0" smtClean="0">
                <a:ln/>
                <a:solidFill>
                  <a:schemeClr val="accent3"/>
                </a:solidFill>
              </a:rPr>
              <a:t>Jonerzon Sapo</a:t>
            </a:r>
            <a:br>
              <a:rPr lang="en-US" sz="2400" b="1" dirty="0" smtClean="0">
                <a:ln/>
                <a:solidFill>
                  <a:schemeClr val="accent3"/>
                </a:solidFill>
              </a:rPr>
            </a:br>
            <a:r>
              <a:rPr lang="en-US" sz="2400" b="1" dirty="0" smtClean="0">
                <a:ln/>
                <a:solidFill>
                  <a:schemeClr val="accent3"/>
                </a:solidFill>
              </a:rPr>
              <a:t>Northern Marianas College</a:t>
            </a:r>
            <a:br>
              <a:rPr lang="en-US" sz="2400" b="1" dirty="0" smtClean="0">
                <a:ln/>
                <a:solidFill>
                  <a:schemeClr val="accent3"/>
                </a:solidFill>
              </a:rPr>
            </a:br>
            <a:r>
              <a:rPr lang="en-US" sz="2400" b="1" dirty="0" smtClean="0">
                <a:ln/>
                <a:solidFill>
                  <a:schemeClr val="accent3"/>
                </a:solidFill>
              </a:rPr>
              <a:t>English 101-07</a:t>
            </a:r>
          </a:p>
          <a:p>
            <a:r>
              <a:rPr lang="en-US" sz="2400" b="1" dirty="0" smtClean="0">
                <a:ln/>
                <a:solidFill>
                  <a:schemeClr val="accent3"/>
                </a:solidFill>
              </a:rPr>
              <a:t>Dr. Kimberly Bunts-Anderson</a:t>
            </a:r>
          </a:p>
          <a:p>
            <a:r>
              <a:rPr lang="en-US" sz="2400" b="1" dirty="0" smtClean="0">
                <a:ln/>
                <a:solidFill>
                  <a:schemeClr val="accent3"/>
                </a:solidFill>
              </a:rPr>
              <a:t>December 12, 2013</a:t>
            </a:r>
            <a:endParaRPr lang="en-US" sz="2400" b="1" dirty="0">
              <a:ln/>
              <a:solidFill>
                <a:schemeClr val="accent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0491504"/>
              </p:ext>
            </p:extLst>
          </p:nvPr>
        </p:nvGraphicFramePr>
        <p:xfrm>
          <a:off x="457200" y="1481138"/>
          <a:ext cx="8229600" cy="4538662"/>
        </p:xfrm>
        <a:graphic>
          <a:graphicData uri="http://schemas.openxmlformats.org/drawingml/2006/table">
            <a:tbl>
              <a:tblPr firstRow="1" bandRow="1">
                <a:tableStyleId>{5C22544A-7EE6-4342-B048-85BDC9FD1C3A}</a:tableStyleId>
              </a:tblPr>
              <a:tblGrid>
                <a:gridCol w="4114800"/>
                <a:gridCol w="4114800"/>
              </a:tblGrid>
              <a:tr h="4538662">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p:txBody>
          <a:bodyPr/>
          <a:lstStyle/>
          <a:p>
            <a:r>
              <a:rPr lang="en-US" dirty="0" smtClean="0"/>
              <a:t>Literature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524000"/>
            <a:ext cx="2209800" cy="2362200"/>
          </a:xfrm>
          <a:prstGeom prst="rect">
            <a:avLst/>
          </a:prstGeom>
        </p:spPr>
      </p:pic>
      <p:sp>
        <p:nvSpPr>
          <p:cNvPr id="6" name="Rectangle 5"/>
          <p:cNvSpPr/>
          <p:nvPr/>
        </p:nvSpPr>
        <p:spPr>
          <a:xfrm>
            <a:off x="381000" y="4235857"/>
            <a:ext cx="3735809" cy="1754326"/>
          </a:xfrm>
          <a:prstGeom prst="rect">
            <a:avLst/>
          </a:prstGeom>
          <a:noFill/>
        </p:spPr>
        <p:txBody>
          <a:bodyPr wrap="squar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Elizabeth Miles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535430"/>
            <a:ext cx="2895600" cy="2419350"/>
          </a:xfrm>
          <a:prstGeom prst="rect">
            <a:avLst/>
          </a:prstGeom>
        </p:spPr>
      </p:pic>
      <p:sp>
        <p:nvSpPr>
          <p:cNvPr id="8" name="Rectangle 7"/>
          <p:cNvSpPr/>
          <p:nvPr/>
        </p:nvSpPr>
        <p:spPr>
          <a:xfrm>
            <a:off x="4572001" y="4114800"/>
            <a:ext cx="38100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Patricia Campbell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does music affect people’s life?</a:t>
            </a:r>
          </a:p>
          <a:p>
            <a:pPr marL="342900" lvl="1" indent="-342900">
              <a:buNone/>
            </a:pPr>
            <a:r>
              <a:rPr lang="en-US" dirty="0" smtClean="0"/>
              <a:t>	Music is entertaining , Music changes the life style of people in many ways. Music affects the mind and mood of people .</a:t>
            </a:r>
            <a:r>
              <a:rPr lang="en-US" dirty="0"/>
              <a:t> </a:t>
            </a:r>
            <a:r>
              <a:rPr lang="en-US" dirty="0" smtClean="0"/>
              <a:t>It help people express themselves the way they want to.</a:t>
            </a:r>
          </a:p>
          <a:p>
            <a:pPr marL="342900" lvl="1" indent="-342900"/>
            <a:endParaRPr lang="en-US" dirty="0"/>
          </a:p>
          <a:p>
            <a:pPr marL="342900" lvl="1" indent="-342900">
              <a:buFont typeface="Wingdings" pitchFamily="2" charset="2"/>
              <a:buChar char="§"/>
            </a:pPr>
            <a:r>
              <a:rPr lang="en-US" dirty="0" smtClean="0"/>
              <a:t>What are the Benefits of Music?</a:t>
            </a:r>
          </a:p>
          <a:p>
            <a:pPr marL="342900" lvl="1" indent="-342900">
              <a:buNone/>
            </a:pPr>
            <a:r>
              <a:rPr lang="en-US" dirty="0"/>
              <a:t>	</a:t>
            </a:r>
            <a:r>
              <a:rPr lang="en-US" dirty="0" smtClean="0"/>
              <a:t>Music has affected people in so many ways (positive and negative effects). Music can help improve people’s memory  and develop physical coordination's. Music helps motivate people while doing physical </a:t>
            </a:r>
            <a:r>
              <a:rPr lang="en-US" dirty="0" err="1" smtClean="0"/>
              <a:t>activites</a:t>
            </a:r>
            <a:r>
              <a:rPr lang="en-US" dirty="0"/>
              <a:t>.</a:t>
            </a:r>
          </a:p>
          <a:p>
            <a:pPr marL="342900" lvl="1" indent="-342900">
              <a:buFont typeface="Wingdings" pitchFamily="2" charset="2"/>
              <a:buChar char="§"/>
            </a:pPr>
            <a:endParaRPr lang="en-US" dirty="0" smtClean="0"/>
          </a:p>
          <a:p>
            <a:endParaRPr lang="en-US" dirty="0"/>
          </a:p>
          <a:p>
            <a:endParaRPr lang="en-US" dirty="0" smtClean="0"/>
          </a:p>
          <a:p>
            <a:endParaRPr lang="en-US" dirty="0"/>
          </a:p>
          <a:p>
            <a:endParaRPr lang="en-US" dirty="0" smtClean="0"/>
          </a:p>
          <a:p>
            <a:pPr lvl="1">
              <a:buNone/>
            </a:pPr>
            <a:endParaRPr lang="en-US" dirty="0"/>
          </a:p>
        </p:txBody>
      </p:sp>
      <p:sp>
        <p:nvSpPr>
          <p:cNvPr id="2" name="Title 1"/>
          <p:cNvSpPr>
            <a:spLocks noGrp="1"/>
          </p:cNvSpPr>
          <p:nvPr>
            <p:ph type="title"/>
          </p:nvPr>
        </p:nvSpPr>
        <p:spPr/>
        <p:txBody>
          <a:bodyPr/>
          <a:lstStyle/>
          <a:p>
            <a:r>
              <a:rPr lang="en-US" dirty="0" smtClean="0"/>
              <a:t>Research Question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latin typeface="Cooper Black" panose="0208090404030B020404" pitchFamily="18" charset="0"/>
              </a:rPr>
              <a:t>3 different method for my research</a:t>
            </a:r>
            <a:endParaRPr lang="en-US" dirty="0">
              <a:latin typeface="Cooper Black" panose="0208090404030B020404" pitchFamily="18" charset="0"/>
            </a:endParaRPr>
          </a:p>
          <a:p>
            <a:pPr>
              <a:buNone/>
            </a:pPr>
            <a:endParaRPr lang="en-US" dirty="0" smtClean="0"/>
          </a:p>
          <a:p>
            <a:pPr>
              <a:lnSpc>
                <a:spcPct val="200000"/>
              </a:lnSpc>
              <a:buNone/>
            </a:pPr>
            <a:r>
              <a:rPr lang="en-US" b="1" dirty="0" smtClean="0">
                <a:latin typeface="Algerian" panose="04020705040A02060702" pitchFamily="82" charset="0"/>
              </a:rPr>
              <a:t>Survey</a:t>
            </a:r>
          </a:p>
          <a:p>
            <a:pPr>
              <a:lnSpc>
                <a:spcPct val="200000"/>
              </a:lnSpc>
              <a:buNone/>
            </a:pPr>
            <a:r>
              <a:rPr lang="en-US" b="1" dirty="0" smtClean="0">
                <a:latin typeface="Algerian" panose="04020705040A02060702" pitchFamily="82" charset="0"/>
              </a:rPr>
              <a:t>Interviews</a:t>
            </a:r>
          </a:p>
          <a:p>
            <a:pPr>
              <a:lnSpc>
                <a:spcPct val="200000"/>
              </a:lnSpc>
              <a:buNone/>
            </a:pPr>
            <a:r>
              <a:rPr lang="en-US" b="1" dirty="0" smtClean="0">
                <a:latin typeface="Algerian" panose="04020705040A02060702" pitchFamily="82" charset="0"/>
              </a:rPr>
              <a:t>Observations </a:t>
            </a:r>
          </a:p>
        </p:txBody>
      </p:sp>
      <p:sp>
        <p:nvSpPr>
          <p:cNvPr id="2" name="Title 1"/>
          <p:cNvSpPr>
            <a:spLocks noGrp="1"/>
          </p:cNvSpPr>
          <p:nvPr>
            <p:ph type="title"/>
          </p:nvPr>
        </p:nvSpPr>
        <p:spPr/>
        <p:txBody>
          <a:bodyPr>
            <a:normAutofit fontScale="90000"/>
          </a:bodyPr>
          <a:lstStyle/>
          <a:p>
            <a:r>
              <a:rPr lang="en-US" dirty="0" smtClean="0"/>
              <a:t>How I approach my research question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conducted a survey on survey Monkey</a:t>
            </a:r>
          </a:p>
          <a:p>
            <a:endParaRPr lang="en-US" dirty="0"/>
          </a:p>
          <a:p>
            <a:r>
              <a:rPr lang="en-US" dirty="0" smtClean="0"/>
              <a:t>13 respond to my 10 questionnaires</a:t>
            </a:r>
          </a:p>
          <a:p>
            <a:endParaRPr lang="en-US" dirty="0"/>
          </a:p>
        </p:txBody>
      </p:sp>
      <p:sp>
        <p:nvSpPr>
          <p:cNvPr id="3" name="Title 2"/>
          <p:cNvSpPr>
            <a:spLocks noGrp="1"/>
          </p:cNvSpPr>
          <p:nvPr>
            <p:ph type="title"/>
          </p:nvPr>
        </p:nvSpPr>
        <p:spPr/>
        <p:txBody>
          <a:bodyPr/>
          <a:lstStyle/>
          <a:p>
            <a:r>
              <a:rPr lang="en-US" dirty="0" smtClean="0"/>
              <a:t>Survey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3570" y="3124200"/>
            <a:ext cx="4419600" cy="1857375"/>
          </a:xfrm>
          <a:prstGeom prst="rect">
            <a:avLst/>
          </a:prstGeom>
        </p:spPr>
      </p:pic>
    </p:spTree>
    <p:extLst>
      <p:ext uri="{BB962C8B-B14F-4D97-AF65-F5344CB8AC3E}">
        <p14:creationId xmlns:p14="http://schemas.microsoft.com/office/powerpoint/2010/main" val="4285242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Interviewed 6 students</a:t>
            </a:r>
          </a:p>
          <a:p>
            <a:endParaRPr lang="en-US" dirty="0"/>
          </a:p>
          <a:p>
            <a:pPr marL="109728" indent="0">
              <a:buNone/>
            </a:pPr>
            <a:r>
              <a:rPr lang="en-US" dirty="0" smtClean="0"/>
              <a:t>3 High School </a:t>
            </a:r>
          </a:p>
          <a:p>
            <a:pPr marL="109728" indent="0">
              <a:buNone/>
            </a:pPr>
            <a:endParaRPr lang="en-US" dirty="0" smtClean="0"/>
          </a:p>
          <a:p>
            <a:pPr marL="109728" indent="0">
              <a:buNone/>
            </a:pPr>
            <a:r>
              <a:rPr lang="en-US" dirty="0" smtClean="0"/>
              <a:t>3 College Students</a:t>
            </a:r>
            <a:endParaRPr lang="en-US" dirty="0"/>
          </a:p>
        </p:txBody>
      </p:sp>
      <p:sp>
        <p:nvSpPr>
          <p:cNvPr id="3" name="Title 2"/>
          <p:cNvSpPr>
            <a:spLocks noGrp="1"/>
          </p:cNvSpPr>
          <p:nvPr>
            <p:ph type="title"/>
          </p:nvPr>
        </p:nvSpPr>
        <p:spPr/>
        <p:txBody>
          <a:bodyPr>
            <a:normAutofit/>
          </a:bodyPr>
          <a:lstStyle/>
          <a:p>
            <a:r>
              <a:rPr lang="en-US" dirty="0" smtClean="0"/>
              <a:t>Interviews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990600"/>
            <a:ext cx="3200400" cy="2286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3886200"/>
            <a:ext cx="2819400" cy="2667000"/>
          </a:xfrm>
          <a:prstGeom prst="rect">
            <a:avLst/>
          </a:prstGeom>
        </p:spPr>
      </p:pic>
    </p:spTree>
    <p:extLst>
      <p:ext uri="{BB962C8B-B14F-4D97-AF65-F5344CB8AC3E}">
        <p14:creationId xmlns:p14="http://schemas.microsoft.com/office/powerpoint/2010/main" val="1355029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a:t>	</a:t>
            </a:r>
            <a:r>
              <a:rPr lang="en-US" dirty="0" smtClean="0"/>
              <a:t>In </a:t>
            </a:r>
            <a:r>
              <a:rPr lang="en-US" dirty="0"/>
              <a:t>my observation, I notice how music has affect the appearance of teenagers today. Music has encourage many students to express themselves. </a:t>
            </a:r>
            <a:r>
              <a:rPr lang="en-US" dirty="0" err="1"/>
              <a:t>E.g</a:t>
            </a:r>
            <a:r>
              <a:rPr lang="en-US" dirty="0"/>
              <a:t> students that listens to rock music influence many teenagers to dress like a rock star. </a:t>
            </a:r>
          </a:p>
          <a:p>
            <a:endParaRPr lang="en-US" dirty="0"/>
          </a:p>
        </p:txBody>
      </p:sp>
      <p:sp>
        <p:nvSpPr>
          <p:cNvPr id="3" name="Title 2"/>
          <p:cNvSpPr>
            <a:spLocks noGrp="1"/>
          </p:cNvSpPr>
          <p:nvPr>
            <p:ph type="title"/>
          </p:nvPr>
        </p:nvSpPr>
        <p:spPr/>
        <p:txBody>
          <a:bodyPr/>
          <a:lstStyle/>
          <a:p>
            <a:r>
              <a:rPr lang="en-US" dirty="0" smtClean="0"/>
              <a:t>Observations</a:t>
            </a:r>
            <a:endParaRPr lang="en-US" dirty="0"/>
          </a:p>
        </p:txBody>
      </p:sp>
    </p:spTree>
    <p:extLst>
      <p:ext uri="{BB962C8B-B14F-4D97-AF65-F5344CB8AC3E}">
        <p14:creationId xmlns:p14="http://schemas.microsoft.com/office/powerpoint/2010/main" val="3562052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r>
              <a:rPr lang="en-US" dirty="0" smtClean="0"/>
              <a:t>Through out my research I found out so many ways on how music affect people’s life. Music has potential benefits that can help people with their health, memory, and their illness. Music also helps people express their feeling and improve their communications</a:t>
            </a:r>
          </a:p>
          <a:p>
            <a:pPr>
              <a:buNone/>
            </a:pPr>
            <a:r>
              <a:rPr lang="en-US" dirty="0" smtClean="0"/>
              <a:t>What interest me that most is Music Therapy. Psychiatrist uses music therapy to help heal premature babies.  </a:t>
            </a:r>
          </a:p>
        </p:txBody>
      </p:sp>
      <p:sp>
        <p:nvSpPr>
          <p:cNvPr id="4" name="Title 3"/>
          <p:cNvSpPr>
            <a:spLocks noGrp="1"/>
          </p:cNvSpPr>
          <p:nvPr>
            <p:ph type="title"/>
          </p:nvPr>
        </p:nvSpPr>
        <p:spPr/>
        <p:txBody>
          <a:bodyPr/>
          <a:lstStyle/>
          <a:p>
            <a:r>
              <a:rPr lang="en-US" dirty="0" smtClean="0"/>
              <a:t>Significant Findings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 learn that music does not only entertain people. Music has so many effects (positive and negative) that affects people’s life.</a:t>
            </a:r>
          </a:p>
          <a:p>
            <a:r>
              <a:rPr lang="en-US" dirty="0" smtClean="0"/>
              <a:t>Music affects people’s mind, mood and emotion. </a:t>
            </a:r>
          </a:p>
          <a:p>
            <a:r>
              <a:rPr lang="en-US" dirty="0" smtClean="0"/>
              <a:t>Music helps express their feeling through a song</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What I Learn from research topic?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APA Format</a:t>
            </a:r>
          </a:p>
          <a:p>
            <a:endParaRPr lang="en-US" dirty="0"/>
          </a:p>
          <a:p>
            <a:r>
              <a:rPr lang="en-US" dirty="0" smtClean="0"/>
              <a:t>Conducting a survey</a:t>
            </a:r>
          </a:p>
          <a:p>
            <a:endParaRPr lang="en-US" dirty="0"/>
          </a:p>
          <a:p>
            <a:r>
              <a:rPr lang="en-US" dirty="0" smtClean="0"/>
              <a:t>How music affects people’s life</a:t>
            </a:r>
          </a:p>
          <a:p>
            <a:endParaRPr lang="en-US" dirty="0"/>
          </a:p>
          <a:p>
            <a:r>
              <a:rPr lang="en-US" dirty="0" smtClean="0"/>
              <a:t>Music Therapy </a:t>
            </a:r>
          </a:p>
          <a:p>
            <a:endParaRPr lang="en-US" dirty="0"/>
          </a:p>
          <a:p>
            <a:endParaRPr lang="en-US" dirty="0"/>
          </a:p>
        </p:txBody>
      </p:sp>
      <p:sp>
        <p:nvSpPr>
          <p:cNvPr id="3" name="Title 2"/>
          <p:cNvSpPr>
            <a:spLocks noGrp="1"/>
          </p:cNvSpPr>
          <p:nvPr>
            <p:ph type="title"/>
          </p:nvPr>
        </p:nvSpPr>
        <p:spPr/>
        <p:txBody>
          <a:bodyPr/>
          <a:lstStyle/>
          <a:p>
            <a:r>
              <a:rPr lang="en-US" dirty="0" smtClean="0"/>
              <a:t>What I learn about research?</a:t>
            </a:r>
            <a:endParaRPr lang="en-US" dirty="0"/>
          </a:p>
        </p:txBody>
      </p:sp>
    </p:spTree>
    <p:extLst>
      <p:ext uri="{BB962C8B-B14F-4D97-AF65-F5344CB8AC3E}">
        <p14:creationId xmlns:p14="http://schemas.microsoft.com/office/powerpoint/2010/main" val="12694596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193</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EFFECTS OF MUSIC</vt:lpstr>
      <vt:lpstr>Research Question</vt:lpstr>
      <vt:lpstr>How I approach my research question</vt:lpstr>
      <vt:lpstr>Survey</vt:lpstr>
      <vt:lpstr>Interviews</vt:lpstr>
      <vt:lpstr>Observations</vt:lpstr>
      <vt:lpstr>Significant Findings</vt:lpstr>
      <vt:lpstr>What I Learn from research topic?</vt:lpstr>
      <vt:lpstr>What I learn about research?</vt:lpstr>
      <vt:lpstr>Literature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MUSIC</dc:title>
  <dc:creator>jon</dc:creator>
  <cp:lastModifiedBy>Student</cp:lastModifiedBy>
  <cp:revision>26</cp:revision>
  <dcterms:created xsi:type="dcterms:W3CDTF">2013-12-11T10:28:10Z</dcterms:created>
  <dcterms:modified xsi:type="dcterms:W3CDTF">2013-12-12T07:49:06Z</dcterms:modified>
</cp:coreProperties>
</file>