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796775"/>
            <a:ext cx="8671475" cy="399362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ctrTitle"/>
          </p:nvPr>
        </p:nvSpPr>
        <p:spPr>
          <a:xfrm>
            <a:off x="49200" y="7967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Oral Cancer in the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N. Marianas Islands </a:t>
            </a:r>
            <a:endParaRPr/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119825" y="40358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Luis C. Ogo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EN101-06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Thanks!</a:t>
            </a:r>
            <a:endParaRPr sz="3000"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Contact: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Luis C. Ogo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EN101-06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Oral Cancer 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Luis.ogo@my.marianas.edu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  <p:pic>
        <p:nvPicPr>
          <p:cNvPr descr="Black and white upward shot of Golden Gate Bridge" id="127" name="Shape 127"/>
          <p:cNvPicPr preferRelativeResize="0"/>
          <p:nvPr/>
        </p:nvPicPr>
        <p:blipFill rotWithShape="1">
          <a:blip r:embed="rId3">
            <a:alphaModFix/>
          </a:blip>
          <a:srcRect b="0" l="19071" r="4853" t="9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60950" y="1098900"/>
            <a:ext cx="8222100" cy="29457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400"/>
              <a:buFont typeface="Open Sans"/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Question: Will adding different sources to chewing betel nut increase a person’s chance in obtaining oral cancer?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835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Brainstorming:</a:t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My first step was to brainstorm on what my topic needed.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 I did this I went to the library and looked up what related to my topic.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Along with researching at the library I found it best to review the archives room.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N. Marianas College Library: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It was good to research the study of oral cancer (my topic) in the CNMI.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This allowed me to view how far back oral cancer was introduced in the CNMI.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I found the information needed to move forward with my project</a:t>
            </a:r>
            <a:endParaRPr/>
          </a:p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250" y="1919075"/>
            <a:ext cx="3999900" cy="266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 way:</a:t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226075" y="15432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258900" y="1024000"/>
            <a:ext cx="5885100" cy="3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Research: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I obtained a lot of my information from the internet, specifically from the University of Hawaii research program done by one of the people I interviewed.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This information was on a research done on the cnmi called the betelnut project.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it was conducted to get the amount of people in the cnmi whol chew betelnut.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this project was extremely helpful because it also worked in favor of trying to see if anyone show early signs of oral cancer.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17625" y="1225675"/>
            <a:ext cx="8520600" cy="93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SURVEY:</a:t>
            </a:r>
            <a:endParaRPr sz="1400"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75500" y="1765525"/>
            <a:ext cx="6527700" cy="28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Survey questions resulted in a feedback that helped gather enough data to classify a persons perspective of the topic.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the survey included questions that were based on research done from other parties.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the result not only confirmed my essay, but had introduced a better format to follow for my final draft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Interviews</a:t>
            </a:r>
            <a:endParaRPr/>
          </a:p>
        </p:txBody>
      </p:sp>
      <p:sp>
        <p:nvSpPr>
          <p:cNvPr id="107" name="Shape 107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partners</a:t>
            </a:r>
            <a:endParaRPr/>
          </a:p>
        </p:txBody>
      </p:sp>
      <p:pic>
        <p:nvPicPr>
          <p:cNvPr descr="Black and white image of ladder handles coming out of the water onto a floating dock" id="108" name="Shape 108"/>
          <p:cNvPicPr preferRelativeResize="0"/>
          <p:nvPr/>
        </p:nvPicPr>
        <p:blipFill rotWithShape="1">
          <a:blip r:embed="rId3">
            <a:alphaModFix/>
          </a:blip>
          <a:srcRect b="2669" l="27777" r="9107" t="2669"/>
          <a:stretch/>
        </p:blipFill>
        <p:spPr>
          <a:xfrm>
            <a:off x="5355300" y="1069050"/>
            <a:ext cx="3005395" cy="300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step</a:t>
            </a:r>
            <a:endParaRPr/>
          </a:p>
        </p:txBody>
      </p:sp>
      <p:sp>
        <p:nvSpPr>
          <p:cNvPr id="114" name="Shape 114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Interviewing </a:t>
            </a:r>
            <a:r>
              <a:rPr lang="en"/>
              <a:t>professionals</a:t>
            </a:r>
            <a:endParaRPr/>
          </a:p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4613850" y="494350"/>
            <a:ext cx="4589100" cy="43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Total Data: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 On my interviews with experts all three of them stated that males were more likely to contract oral cancer.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 People are who do not chew are still able to get oral cancer either from smoking, economic reason or by genetics.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 All three experts told me that people who chew betel nut frequently are stating that they chew because it is their culture.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 The experts said that the stages of oral cancer is usually found is on stage 3, because people are to scared to get a sore in their mouth checked because they don’t want to be told that they have oral cancer.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Oral Cancer is a growing concern for the people of the CNMI.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