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 Group 1 (18-30)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 formatCode="mmm\-yy">
                  <c:v>42186</c:v>
                </c:pt>
                <c:pt idx="2" formatCode="mmm\-yy">
                  <c:v>42217</c:v>
                </c:pt>
                <c:pt idx="4" formatCode="mmm\-yy">
                  <c:v>42248</c:v>
                </c:pt>
                <c:pt idx="6" formatCode="mmm\-yy">
                  <c:v>42278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2">
                  <c:v>7</c:v>
                </c:pt>
                <c:pt idx="4">
                  <c:v>6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Age Group 2 (31-45)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 formatCode="mmm\-yy">
                  <c:v>42186</c:v>
                </c:pt>
                <c:pt idx="2" formatCode="mmm\-yy">
                  <c:v>42217</c:v>
                </c:pt>
                <c:pt idx="4" formatCode="mmm\-yy">
                  <c:v>42248</c:v>
                </c:pt>
                <c:pt idx="6" formatCode="mmm\-yy">
                  <c:v>42278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</c:v>
                </c:pt>
                <c:pt idx="2">
                  <c:v>10</c:v>
                </c:pt>
                <c:pt idx="4">
                  <c:v>8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Age Group 3 (46-70)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 formatCode="mmm\-yy">
                  <c:v>42186</c:v>
                </c:pt>
                <c:pt idx="2" formatCode="mmm\-yy">
                  <c:v>42217</c:v>
                </c:pt>
                <c:pt idx="4" formatCode="mmm\-yy">
                  <c:v>42248</c:v>
                </c:pt>
                <c:pt idx="6" formatCode="mmm\-yy">
                  <c:v>42278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3</c:v>
                </c:pt>
                <c:pt idx="2">
                  <c:v>10</c:v>
                </c:pt>
                <c:pt idx="4">
                  <c:v>9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13728"/>
        <c:axId val="58679296"/>
      </c:barChart>
      <c:dateAx>
        <c:axId val="54713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58679296"/>
        <c:crosses val="autoZero"/>
        <c:auto val="1"/>
        <c:lblOffset val="100"/>
        <c:baseTimeUnit val="months"/>
      </c:dateAx>
      <c:valAx>
        <c:axId val="5867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13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0.22972</cdr:x>
      <cdr:y>0</cdr:y>
    </cdr:from>
    <cdr:to>
      <cdr:x>0.37894</cdr:x>
      <cdr:y>0.27133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890513" y="-1667574"/>
          <a:ext cx="1228026" cy="122802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0.38294</cdr:x>
      <cdr:y>0.13465</cdr:y>
    </cdr:from>
    <cdr:to>
      <cdr:x>0.55293</cdr:x>
      <cdr:y>0.39221</cdr:y>
    </cdr:to>
    <cdr:pic>
      <cdr:nvPicPr>
        <cdr:cNvPr id="3" name="Picture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3151476" y="609412"/>
          <a:ext cx="1398876" cy="116573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0.55887</cdr:x>
      <cdr:y>0.28817</cdr:y>
    </cdr:from>
    <cdr:to>
      <cdr:x>0.7078</cdr:x>
      <cdr:y>0.57004</cdr:y>
    </cdr:to>
    <cdr:pic>
      <cdr:nvPicPr>
        <cdr:cNvPr id="4" name="Picture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599276" y="1304226"/>
          <a:ext cx="1225594" cy="1275732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6ECEBB-D0A5-4819-BF74-11C6D6B40E0D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8AA546-42F9-463B-A2C2-34DB297B7C4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effects of Typhoon </a:t>
            </a:r>
            <a:r>
              <a:rPr lang="en-US" dirty="0" err="1" smtClean="0"/>
              <a:t>Soudelor</a:t>
            </a:r>
            <a:r>
              <a:rPr lang="en-US" dirty="0" smtClean="0"/>
              <a:t> on people’s lives..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Rayburn Espangel</a:t>
            </a:r>
          </a:p>
          <a:p>
            <a:r>
              <a:rPr lang="en-US" dirty="0" smtClean="0"/>
              <a:t>EN202-1</a:t>
            </a:r>
          </a:p>
          <a:p>
            <a:r>
              <a:rPr lang="en-US" dirty="0" smtClean="0"/>
              <a:t>Instructor Dr. Kimberly Bunts-Anderson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09600"/>
            <a:ext cx="2857500" cy="160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573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Research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Question:  What are the effects of Typhoon </a:t>
            </a:r>
            <a:r>
              <a:rPr lang="en-US" dirty="0" err="1" smtClean="0"/>
              <a:t>Soudelor</a:t>
            </a:r>
            <a:r>
              <a:rPr lang="en-US" dirty="0" smtClean="0"/>
              <a:t> on people’s lives?</a:t>
            </a:r>
          </a:p>
          <a:p>
            <a:r>
              <a:rPr lang="en-US" dirty="0" smtClean="0"/>
              <a:t>Sub questions:</a:t>
            </a:r>
          </a:p>
          <a:p>
            <a:pPr lvl="1"/>
            <a:r>
              <a:rPr lang="en-US" dirty="0" smtClean="0"/>
              <a:t>How easy/hard for you to obtain the necessities such food, gas, water, batteries, etc.?</a:t>
            </a:r>
          </a:p>
          <a:p>
            <a:pPr lvl="1"/>
            <a:r>
              <a:rPr lang="en-US" dirty="0" smtClean="0"/>
              <a:t>Was your house totally damaged?</a:t>
            </a:r>
          </a:p>
          <a:p>
            <a:pPr lvl="1"/>
            <a:r>
              <a:rPr lang="en-US" dirty="0" smtClean="0"/>
              <a:t>How long did it take for you to rebuild?</a:t>
            </a:r>
          </a:p>
          <a:p>
            <a:pPr lvl="1"/>
            <a:r>
              <a:rPr lang="en-US" dirty="0" smtClean="0"/>
              <a:t>Rate how stressed you were from July to October?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5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smtClean="0"/>
              <a:t>Primary Research</a:t>
            </a:r>
          </a:p>
          <a:p>
            <a:pPr lvl="1" algn="r"/>
            <a:r>
              <a:rPr lang="en-US" dirty="0" smtClean="0"/>
              <a:t>Interviews</a:t>
            </a:r>
          </a:p>
          <a:p>
            <a:pPr lvl="1" algn="r"/>
            <a:r>
              <a:rPr lang="en-US" dirty="0" smtClean="0"/>
              <a:t>Surveys</a:t>
            </a:r>
          </a:p>
          <a:p>
            <a:pPr lvl="1" algn="r"/>
            <a:r>
              <a:rPr lang="en-US" dirty="0" smtClean="0"/>
              <a:t>Observations</a:t>
            </a:r>
          </a:p>
          <a:p>
            <a:pPr lvl="1" algn="r"/>
            <a:endParaRPr lang="en-US" dirty="0"/>
          </a:p>
          <a:p>
            <a:pPr lvl="1" algn="r"/>
            <a:r>
              <a:rPr lang="en-US" dirty="0" smtClean="0"/>
              <a:t>Secondary Research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812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8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Surveys and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rated 5 (as being really hard) to obtain gas, food, water/ice, battery.</a:t>
            </a:r>
          </a:p>
          <a:p>
            <a:r>
              <a:rPr lang="en-US" dirty="0" smtClean="0"/>
              <a:t>2/15 had health issues</a:t>
            </a:r>
          </a:p>
          <a:p>
            <a:r>
              <a:rPr lang="en-US" dirty="0" smtClean="0"/>
              <a:t>85%Could not stand not having electricity, had to temporary relocate to hotels/motels</a:t>
            </a:r>
          </a:p>
          <a:p>
            <a:r>
              <a:rPr lang="en-US" dirty="0" smtClean="0"/>
              <a:t>All respondents said that the typhoon really affected their finances</a:t>
            </a:r>
          </a:p>
          <a:p>
            <a:r>
              <a:rPr lang="en-US" dirty="0" smtClean="0"/>
              <a:t>Had hard time cleaning afterwards</a:t>
            </a:r>
          </a:p>
          <a:p>
            <a:r>
              <a:rPr lang="en-US" dirty="0" smtClean="0"/>
              <a:t>From July to October; August and July rated the most stressful</a:t>
            </a:r>
          </a:p>
        </p:txBody>
      </p:sp>
    </p:spTree>
    <p:extLst>
      <p:ext uri="{BB962C8B-B14F-4D97-AF65-F5344CB8AC3E}">
        <p14:creationId xmlns:p14="http://schemas.microsoft.com/office/powerpoint/2010/main" val="14330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ritannic Bold" panose="020B0903060703020204" pitchFamily="34" charset="0"/>
              </a:rPr>
              <a:t>Stress Graph</a:t>
            </a:r>
            <a:endParaRPr lang="en-US" sz="4800" dirty="0">
              <a:latin typeface="Britannic Bold" panose="020B0903060703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17613"/>
              </p:ext>
            </p:extLst>
          </p:nvPr>
        </p:nvGraphicFramePr>
        <p:xfrm>
          <a:off x="658524" y="16675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134968" y="3098215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Stress level:      0= Stress Free      10= Oba stressed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86200"/>
            <a:ext cx="1329837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2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7236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70</TotalTime>
  <Words>176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The effects of Typhoon Soudelor on people’s lives..</vt:lpstr>
      <vt:lpstr>Research Questions </vt:lpstr>
      <vt:lpstr>Methods of Collecting Data</vt:lpstr>
      <vt:lpstr>Results of Surveys and Interviews</vt:lpstr>
      <vt:lpstr>Stress Graph</vt:lpstr>
      <vt:lpstr>Any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Typhoon Soudelor on people’s lives..</dc:title>
  <dc:creator>Instructor</dc:creator>
  <cp:lastModifiedBy>Instructor</cp:lastModifiedBy>
  <cp:revision>7</cp:revision>
  <dcterms:created xsi:type="dcterms:W3CDTF">2015-12-19T05:14:48Z</dcterms:created>
  <dcterms:modified xsi:type="dcterms:W3CDTF">2015-12-19T06:24:58Z</dcterms:modified>
</cp:coreProperties>
</file>