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>
        <p:scale>
          <a:sx n="66" d="100"/>
          <a:sy n="66" d="100"/>
        </p:scale>
        <p:origin x="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1692772-96AE-4FB8-8991-CB7DC2D3721C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E9F2-B881-4B3F-A870-85260D4BBDF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3799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2772-96AE-4FB8-8991-CB7DC2D3721C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E9F2-B881-4B3F-A870-85260D4BB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21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2772-96AE-4FB8-8991-CB7DC2D3721C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E9F2-B881-4B3F-A870-85260D4BBDF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7900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2772-96AE-4FB8-8991-CB7DC2D3721C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E9F2-B881-4B3F-A870-85260D4BB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12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2772-96AE-4FB8-8991-CB7DC2D3721C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E9F2-B881-4B3F-A870-85260D4BBDF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3396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2772-96AE-4FB8-8991-CB7DC2D3721C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E9F2-B881-4B3F-A870-85260D4BB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213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2772-96AE-4FB8-8991-CB7DC2D3721C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E9F2-B881-4B3F-A870-85260D4BB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529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2772-96AE-4FB8-8991-CB7DC2D3721C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E9F2-B881-4B3F-A870-85260D4BB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554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2772-96AE-4FB8-8991-CB7DC2D3721C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E9F2-B881-4B3F-A870-85260D4BB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14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2772-96AE-4FB8-8991-CB7DC2D3721C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E9F2-B881-4B3F-A870-85260D4BB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926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2772-96AE-4FB8-8991-CB7DC2D3721C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E9F2-B881-4B3F-A870-85260D4BBDF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1772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C1692772-96AE-4FB8-8991-CB7DC2D3721C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04A7E9F2-B881-4B3F-A870-85260D4BBDF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2497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Psychological Effects of Video Gaming and Violence and Violent Behavior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John Fabian</a:t>
            </a:r>
            <a:endParaRPr lang="en-US" dirty="0"/>
          </a:p>
        </p:txBody>
      </p:sp>
      <p:pic>
        <p:nvPicPr>
          <p:cNvPr id="1026" name="Picture 2" descr="Image result for video gam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93" y="467028"/>
            <a:ext cx="7087914" cy="3988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7780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and Relevance: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1001" y="2145585"/>
            <a:ext cx="5228770" cy="4023360"/>
          </a:xfrm>
        </p:spPr>
        <p:txBody>
          <a:bodyPr numCol="1"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Crime Rate Analysis/ Prevention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Interesting Topic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To Understand the Cause of crime.</a:t>
            </a:r>
          </a:p>
          <a:p>
            <a:endParaRPr lang="en-US" dirty="0"/>
          </a:p>
        </p:txBody>
      </p:sp>
      <p:pic>
        <p:nvPicPr>
          <p:cNvPr id="2054" name="Picture 6" descr="Image result for thinking stock gear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27" y="2145585"/>
            <a:ext cx="4073495" cy="402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1056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9" y="2286000"/>
            <a:ext cx="6174958" cy="402336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Violent Video Games and Aggression: A review of the Literature (1998, December 7)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DeLisi</a:t>
            </a:r>
            <a:r>
              <a:rPr lang="en-US" dirty="0" smtClean="0"/>
              <a:t>, M., Vaughn, M.G, Gentile, D.A, Anderson, C.A., &amp; Shook, J.J. (</a:t>
            </a:r>
            <a:r>
              <a:rPr lang="en-US" dirty="0" err="1" smtClean="0"/>
              <a:t>n.d</a:t>
            </a:r>
            <a:r>
              <a:rPr lang="en-US" dirty="0" smtClean="0"/>
              <a:t>), Violent Video Games, Delinquency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Deliinquency</a:t>
            </a:r>
            <a:r>
              <a:rPr lang="en-US" dirty="0" smtClean="0"/>
              <a:t>, Youth Violence: New Evidence – Matt </a:t>
            </a:r>
            <a:r>
              <a:rPr lang="en-US" dirty="0" err="1" smtClean="0"/>
              <a:t>Delisi</a:t>
            </a:r>
            <a:r>
              <a:rPr lang="en-US" dirty="0" smtClean="0"/>
              <a:t>, Michael G. Vaughn, Douglas A. Gentle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Effect of Video Game Violence on Physiological </a:t>
            </a:r>
            <a:r>
              <a:rPr lang="en-US" dirty="0" err="1" smtClean="0"/>
              <a:t>Densenistizaltion</a:t>
            </a:r>
            <a:r>
              <a:rPr lang="en-US" dirty="0"/>
              <a:t> </a:t>
            </a:r>
            <a:r>
              <a:rPr lang="en-US" dirty="0" smtClean="0"/>
              <a:t>to Real-Life Violence. (2006, July 17)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 Longitudinal Test Of Video Game Violence Influences On Dating and Aggression: A 3 Year </a:t>
            </a:r>
            <a:r>
              <a:rPr lang="en-US" dirty="0" err="1" smtClean="0"/>
              <a:t>Longitundal</a:t>
            </a:r>
            <a:r>
              <a:rPr lang="en-US" dirty="0" smtClean="0"/>
              <a:t> Study of Adolescents.</a:t>
            </a:r>
            <a:endParaRPr lang="en-US" dirty="0"/>
          </a:p>
        </p:txBody>
      </p:sp>
      <p:sp>
        <p:nvSpPr>
          <p:cNvPr id="8" name="AutoShape 10" descr="Image result for books stock photo"/>
          <p:cNvSpPr>
            <a:spLocks noChangeAspect="1" noChangeArrowheads="1"/>
          </p:cNvSpPr>
          <p:nvPr/>
        </p:nvSpPr>
        <p:spPr bwMode="auto">
          <a:xfrm>
            <a:off x="7199087" y="743845"/>
            <a:ext cx="88247" cy="110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6" name="Picture 14" descr="Image result for books stock pho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087" y="2286000"/>
            <a:ext cx="4412342" cy="3693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6522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 And Secondary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What are the psychological impact of video games towards the development of violent behavior?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What types of video game genres has a significant psychological impact towards the development of violent behavior?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How Much hours is needed for games to have a psychological impact? </a:t>
            </a:r>
            <a:endParaRPr lang="en-US" dirty="0"/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28" y="4630057"/>
            <a:ext cx="2227943" cy="222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3024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of Gathering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Analyzing the National Crime rate of and Comparing the Crime rate to our local Crime ate rate. Finding those age range to 18-25 and making an estimate of those who play video games.</a:t>
            </a:r>
          </a:p>
          <a:p>
            <a:r>
              <a:rPr lang="en-US" dirty="0" smtClean="0"/>
              <a:t>Conducting the </a:t>
            </a:r>
            <a:r>
              <a:rPr lang="en-US" dirty="0" err="1" smtClean="0"/>
              <a:t>DiSC</a:t>
            </a:r>
            <a:r>
              <a:rPr lang="en-US" dirty="0" smtClean="0"/>
              <a:t> Behavioral Analysis before and after an experiment of 20 People both  10 for "Hardcore Gamers” and  10 “Casual Gamers” </a:t>
            </a:r>
          </a:p>
          <a:p>
            <a:r>
              <a:rPr lang="en-US" dirty="0" smtClean="0"/>
              <a:t>Seeking opinions from Psychologist both locally from the private sectors and public sectors, as well as Psychologist from off-island.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122" name="Picture 2" descr="Image result for analysis stock 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28" y="4876800"/>
            <a:ext cx="3244079" cy="1793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9315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Table: Of Gathering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DiSC</a:t>
            </a:r>
            <a:r>
              <a:rPr lang="en-US" dirty="0" smtClean="0"/>
              <a:t> Behavioral Analysis : September 30, 2019 – October 25, 2019</a:t>
            </a:r>
          </a:p>
          <a:p>
            <a:r>
              <a:rPr lang="en-US" dirty="0" smtClean="0"/>
              <a:t>Opinions and Articles from Psychologist: September 30, 2019</a:t>
            </a:r>
          </a:p>
          <a:p>
            <a:r>
              <a:rPr lang="en-US" dirty="0" smtClean="0"/>
              <a:t>Analysis of National and Local Crime rate: September 30, 2019 – October 18, 2019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3900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57</TotalTime>
  <Words>324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Tw Cen MT</vt:lpstr>
      <vt:lpstr>Tw Cen MT Condensed</vt:lpstr>
      <vt:lpstr>Wingdings 3</vt:lpstr>
      <vt:lpstr>Integral</vt:lpstr>
      <vt:lpstr>The Psychological Effects of Video Gaming and Violence and Violent Behavior </vt:lpstr>
      <vt:lpstr>Importance and Relevance:</vt:lpstr>
      <vt:lpstr>Literature Sources</vt:lpstr>
      <vt:lpstr>Primary  And Secondary Questions</vt:lpstr>
      <vt:lpstr>Method of Gathering Data</vt:lpstr>
      <vt:lpstr>Time Table: Of Gathering Data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Psychological Effects of Video Gaming and Violence and Violent Behavior</dc:title>
  <dc:creator>student 9</dc:creator>
  <cp:lastModifiedBy>student 9</cp:lastModifiedBy>
  <cp:revision>9</cp:revision>
  <dcterms:created xsi:type="dcterms:W3CDTF">2019-09-25T01:52:56Z</dcterms:created>
  <dcterms:modified xsi:type="dcterms:W3CDTF">2019-09-25T02:50:33Z</dcterms:modified>
</cp:coreProperties>
</file>