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50" d="100"/>
          <a:sy n="50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Tourist Births</a:t>
            </a:r>
            <a:br>
              <a:rPr lang="en-US" dirty="0" smtClean="0"/>
            </a:br>
            <a:r>
              <a:rPr lang="en-US" dirty="0" smtClean="0"/>
              <a:t>Research Proposal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Marvin Sablan</a:t>
            </a:r>
          </a:p>
          <a:p>
            <a:r>
              <a:rPr lang="en-US" dirty="0" smtClean="0"/>
              <a:t>Dr. Kimberly bunts-Anderson</a:t>
            </a:r>
          </a:p>
          <a:p>
            <a:r>
              <a:rPr lang="en-US" dirty="0" smtClean="0"/>
              <a:t>En 101-06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0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Chinese tourist taking advantage giving birth in the CNMI due to their over populated country?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1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CBP/Immigration interview</a:t>
            </a:r>
          </a:p>
          <a:p>
            <a:r>
              <a:rPr lang="en-US" dirty="0" smtClean="0"/>
              <a:t>NMC Student Survey</a:t>
            </a:r>
          </a:p>
          <a:p>
            <a:r>
              <a:rPr lang="en-US" dirty="0" smtClean="0"/>
              <a:t>Tourist interview</a:t>
            </a:r>
          </a:p>
          <a:p>
            <a:r>
              <a:rPr lang="en-US" dirty="0" smtClean="0"/>
              <a:t>Online Articles</a:t>
            </a:r>
          </a:p>
          <a:p>
            <a:r>
              <a:rPr lang="en-US" dirty="0" smtClean="0"/>
              <a:t>Newspaper Articles </a:t>
            </a:r>
          </a:p>
          <a:p>
            <a:r>
              <a:rPr lang="en-US" dirty="0" smtClean="0"/>
              <a:t>Government Officials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3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</a:t>
            </a:r>
            <a:r>
              <a:rPr lang="en-US" dirty="0"/>
              <a:t>Chinese </a:t>
            </a:r>
            <a:r>
              <a:rPr lang="en-US" dirty="0" smtClean="0"/>
              <a:t>tourist </a:t>
            </a:r>
            <a:r>
              <a:rPr lang="en-US" dirty="0"/>
              <a:t>taking advantage giving birth in the CNMI and why or why not? </a:t>
            </a:r>
            <a:endParaRPr lang="en-US" dirty="0" smtClean="0"/>
          </a:p>
          <a:p>
            <a:r>
              <a:rPr lang="en-US" dirty="0" smtClean="0"/>
              <a:t>In how many months are pregnant tourist not able to enter the CNMI?</a:t>
            </a:r>
          </a:p>
          <a:p>
            <a:r>
              <a:rPr lang="en-US" dirty="0" smtClean="0"/>
              <a:t>Have you ever known a tourist that has experienced this process?</a:t>
            </a:r>
          </a:p>
          <a:p>
            <a:r>
              <a:rPr lang="en-US" dirty="0" smtClean="0"/>
              <a:t>Why is the CNMI getting more strict to </a:t>
            </a:r>
            <a:r>
              <a:rPr lang="en-US" smtClean="0"/>
              <a:t>this issue?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257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</TotalTime>
  <Words>98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Tourist Births Research Proposal </vt:lpstr>
      <vt:lpstr>Research Question</vt:lpstr>
      <vt:lpstr>Possible Resources</vt:lpstr>
      <vt:lpstr>Questions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Tourist Births Research Proposal </dc:title>
  <dc:creator>Marvin Sablan</dc:creator>
  <cp:lastModifiedBy>Marvin Sablan</cp:lastModifiedBy>
  <cp:revision>5</cp:revision>
  <dcterms:created xsi:type="dcterms:W3CDTF">2018-02-06T14:27:36Z</dcterms:created>
  <dcterms:modified xsi:type="dcterms:W3CDTF">2018-02-07T03:05:13Z</dcterms:modified>
</cp:coreProperties>
</file>