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1" r:id="rId5"/>
    <p:sldId id="262" r:id="rId6"/>
    <p:sldId id="259" r:id="rId7"/>
    <p:sldId id="260"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402"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74D5C5F-AF0C-4E1E-89BD-5F127F115444}" type="datetimeFigureOut">
              <a:rPr lang="en-US" smtClean="0"/>
              <a:t>12/5/2016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9DFF5D-0A5A-4DA6-B08A-E483C7100F5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4D5C5F-AF0C-4E1E-89BD-5F127F115444}" type="datetimeFigureOut">
              <a:rPr lang="en-US" smtClean="0"/>
              <a:t>12/5/2016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9DFF5D-0A5A-4DA6-B08A-E483C7100F5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774D5C5F-AF0C-4E1E-89BD-5F127F115444}" type="datetimeFigureOut">
              <a:rPr lang="en-US" smtClean="0"/>
              <a:t>12/5/2016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9DFF5D-0A5A-4DA6-B08A-E483C7100F50}"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4D5C5F-AF0C-4E1E-89BD-5F127F115444}" type="datetimeFigureOut">
              <a:rPr lang="en-US" smtClean="0"/>
              <a:t>12/5/2016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9DFF5D-0A5A-4DA6-B08A-E483C7100F50}"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4D5C5F-AF0C-4E1E-89BD-5F127F115444}" type="datetimeFigureOut">
              <a:rPr lang="en-US" smtClean="0"/>
              <a:t>12/5/2016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9DFF5D-0A5A-4DA6-B08A-E483C7100F5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774D5C5F-AF0C-4E1E-89BD-5F127F115444}" type="datetimeFigureOut">
              <a:rPr lang="en-US" smtClean="0"/>
              <a:t>12/5/2016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9DFF5D-0A5A-4DA6-B08A-E483C7100F50}"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74D5C5F-AF0C-4E1E-89BD-5F127F115444}" type="datetimeFigureOut">
              <a:rPr lang="en-US" smtClean="0"/>
              <a:t>12/5/2016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9DFF5D-0A5A-4DA6-B08A-E483C7100F5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74D5C5F-AF0C-4E1E-89BD-5F127F115444}" type="datetimeFigureOut">
              <a:rPr lang="en-US" smtClean="0"/>
              <a:t>12/5/2016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9DFF5D-0A5A-4DA6-B08A-E483C7100F5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774D5C5F-AF0C-4E1E-89BD-5F127F115444}" type="datetimeFigureOut">
              <a:rPr lang="en-US" smtClean="0"/>
              <a:t>12/5/2016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9DFF5D-0A5A-4DA6-B08A-E483C7100F5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774D5C5F-AF0C-4E1E-89BD-5F127F115444}" type="datetimeFigureOut">
              <a:rPr lang="en-US" smtClean="0"/>
              <a:t>12/5/2016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9DFF5D-0A5A-4DA6-B08A-E483C7100F50}"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4D5C5F-AF0C-4E1E-89BD-5F127F115444}" type="datetimeFigureOut">
              <a:rPr lang="en-US" smtClean="0"/>
              <a:t>12/5/2016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9DFF5D-0A5A-4DA6-B08A-E483C7100F50}"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774D5C5F-AF0C-4E1E-89BD-5F127F115444}" type="datetimeFigureOut">
              <a:rPr lang="en-US" smtClean="0"/>
              <a:t>12/5/2016</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929DFF5D-0A5A-4DA6-B08A-E483C7100F50}"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quora.com/What-are-the-pros-and-cons-of-Apple-products-over-Android-products" TargetMode="External"/><Relationship Id="rId2" Type="http://schemas.openxmlformats.org/officeDocument/2006/relationships/hyperlink" Target="http://www.datamation.com/mobile-wireless/android-vs.-iphone-pros-and-cons.html" TargetMode="External"/><Relationship Id="rId1" Type="http://schemas.openxmlformats.org/officeDocument/2006/relationships/slideLayout" Target="../slideLayouts/slideLayout2.xml"/><Relationship Id="rId4" Type="http://schemas.openxmlformats.org/officeDocument/2006/relationships/hyperlink" Target="http://www.zymodevelopmentblog.com/2015/08/apple-vs-android-who-win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1780108"/>
          </a:xfrm>
        </p:spPr>
        <p:txBody>
          <a:bodyPr/>
          <a:lstStyle/>
          <a:p>
            <a:pPr algn="l"/>
            <a:r>
              <a:rPr lang="en-US" b="1" dirty="0" smtClean="0"/>
              <a:t>Samsung vs. Apple</a:t>
            </a:r>
            <a:endParaRPr lang="en-US" b="1" dirty="0"/>
          </a:p>
        </p:txBody>
      </p:sp>
      <p:sp>
        <p:nvSpPr>
          <p:cNvPr id="3" name="Subtitle 2"/>
          <p:cNvSpPr>
            <a:spLocks noGrp="1"/>
          </p:cNvSpPr>
          <p:nvPr>
            <p:ph type="subTitle" idx="1"/>
          </p:nvPr>
        </p:nvSpPr>
        <p:spPr>
          <a:xfrm>
            <a:off x="914400" y="2895600"/>
            <a:ext cx="6400800" cy="1473200"/>
          </a:xfrm>
        </p:spPr>
        <p:txBody>
          <a:bodyPr>
            <a:noAutofit/>
          </a:bodyPr>
          <a:lstStyle/>
          <a:p>
            <a:pPr algn="l"/>
            <a:r>
              <a:rPr lang="en-US" sz="2400" b="1" dirty="0" smtClean="0"/>
              <a:t>By: Alyssa M. King</a:t>
            </a:r>
          </a:p>
          <a:p>
            <a:pPr algn="l"/>
            <a:r>
              <a:rPr lang="en-US" sz="2400" b="1" dirty="0" smtClean="0"/>
              <a:t>EN101 (Online)</a:t>
            </a:r>
          </a:p>
          <a:p>
            <a:pPr algn="l"/>
            <a:r>
              <a:rPr lang="en-US" sz="2400" b="1" dirty="0" smtClean="0"/>
              <a:t>Fall Semester</a:t>
            </a:r>
          </a:p>
          <a:p>
            <a:pPr algn="l"/>
            <a:r>
              <a:rPr lang="en-US" sz="2400" b="1" dirty="0" smtClean="0"/>
              <a:t>Dr. Kimberly Bunts-Anderson</a:t>
            </a:r>
            <a:endParaRPr lang="en-US" sz="2400" b="1" dirty="0"/>
          </a:p>
        </p:txBody>
      </p:sp>
    </p:spTree>
    <p:extLst>
      <p:ext uri="{BB962C8B-B14F-4D97-AF65-F5344CB8AC3E}">
        <p14:creationId xmlns:p14="http://schemas.microsoft.com/office/powerpoint/2010/main" val="7376757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981200"/>
            <a:ext cx="7408333" cy="3450696"/>
          </a:xfrm>
        </p:spPr>
        <p:txBody>
          <a:bodyPr/>
          <a:lstStyle/>
          <a:p>
            <a:pPr marL="0" indent="0">
              <a:buNone/>
            </a:pPr>
            <a:r>
              <a:rPr lang="en-US" dirty="0" smtClean="0"/>
              <a:t>Apple devices and Samsung devices are two very common and popular brand devices used by many all around the world.  From cell phones, tablets/</a:t>
            </a:r>
            <a:r>
              <a:rPr lang="en-US" dirty="0" err="1" smtClean="0"/>
              <a:t>ipads</a:t>
            </a:r>
            <a:r>
              <a:rPr lang="en-US" dirty="0" smtClean="0"/>
              <a:t>, computers, T.V.’s and the list goes on.  We all go through deciding whether we should purchase an Apple device or a Samsung device.  There are many pros and cons for each brand when it comes down to deciding which will be better for a certain need.</a:t>
            </a:r>
            <a:endParaRPr lang="en-US" dirty="0"/>
          </a:p>
        </p:txBody>
      </p:sp>
      <p:sp>
        <p:nvSpPr>
          <p:cNvPr id="3" name="Title 2"/>
          <p:cNvSpPr>
            <a:spLocks noGrp="1"/>
          </p:cNvSpPr>
          <p:nvPr>
            <p:ph type="title"/>
          </p:nvPr>
        </p:nvSpPr>
        <p:spPr/>
        <p:txBody>
          <a:bodyPr/>
          <a:lstStyle/>
          <a:p>
            <a:r>
              <a:rPr lang="en-US" dirty="0" smtClean="0"/>
              <a:t>Introduction</a:t>
            </a:r>
            <a:endParaRPr lang="en-US" dirty="0"/>
          </a:p>
        </p:txBody>
      </p:sp>
    </p:spTree>
    <p:extLst>
      <p:ext uri="{BB962C8B-B14F-4D97-AF65-F5344CB8AC3E}">
        <p14:creationId xmlns:p14="http://schemas.microsoft.com/office/powerpoint/2010/main" val="13896001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1943477"/>
            <a:ext cx="3276600" cy="4419600"/>
          </a:xfrm>
        </p:spPr>
        <p:txBody>
          <a:bodyPr/>
          <a:lstStyle/>
          <a:p>
            <a:pPr marL="0" indent="0" algn="ctr">
              <a:buNone/>
            </a:pPr>
            <a:r>
              <a:rPr lang="en-US" b="1" u="sng" dirty="0" smtClean="0"/>
              <a:t>Primary Questions</a:t>
            </a:r>
          </a:p>
          <a:p>
            <a:pPr marL="0" indent="0">
              <a:buNone/>
            </a:pPr>
            <a:r>
              <a:rPr lang="en-US" dirty="0" smtClean="0"/>
              <a:t>1.) Which brand is better to use, compatibility wise and applications wise?</a:t>
            </a:r>
          </a:p>
          <a:p>
            <a:pPr marL="0" indent="0">
              <a:buNone/>
            </a:pPr>
            <a:r>
              <a:rPr lang="en-US" dirty="0" smtClean="0"/>
              <a:t>2.) Which brand last longer and is more durable?</a:t>
            </a:r>
          </a:p>
          <a:p>
            <a:pPr marL="0" indent="0" algn="ctr">
              <a:buNone/>
            </a:pPr>
            <a:r>
              <a:rPr lang="en-US" dirty="0" smtClean="0"/>
              <a:t> </a:t>
            </a:r>
            <a:endParaRPr lang="en-US" dirty="0"/>
          </a:p>
        </p:txBody>
      </p:sp>
      <p:sp>
        <p:nvSpPr>
          <p:cNvPr id="3" name="Title 2"/>
          <p:cNvSpPr>
            <a:spLocks noGrp="1"/>
          </p:cNvSpPr>
          <p:nvPr>
            <p:ph type="title"/>
          </p:nvPr>
        </p:nvSpPr>
        <p:spPr/>
        <p:txBody>
          <a:bodyPr/>
          <a:lstStyle/>
          <a:p>
            <a:r>
              <a:rPr lang="en-US" dirty="0" smtClean="0"/>
              <a:t>Research Questions</a:t>
            </a:r>
            <a:endParaRPr lang="en-US" dirty="0"/>
          </a:p>
        </p:txBody>
      </p:sp>
      <p:sp>
        <p:nvSpPr>
          <p:cNvPr id="5" name="Content Placeholder 1"/>
          <p:cNvSpPr txBox="1">
            <a:spLocks/>
          </p:cNvSpPr>
          <p:nvPr/>
        </p:nvSpPr>
        <p:spPr>
          <a:xfrm>
            <a:off x="4953000" y="1943477"/>
            <a:ext cx="3276600" cy="4419600"/>
          </a:xfrm>
          <a:prstGeom prst="rect">
            <a:avLst/>
          </a:prstGeom>
        </p:spPr>
        <p:txBody>
          <a:bodyPr vert="horz" lIns="91440" tIns="45720" rIns="91440" bIns="45720" rtlCol="0">
            <a:norm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0" indent="0" algn="ctr">
              <a:buFont typeface="Symbol" pitchFamily="18" charset="2"/>
              <a:buNone/>
            </a:pPr>
            <a:r>
              <a:rPr lang="en-US" b="1" u="sng" dirty="0" smtClean="0"/>
              <a:t>Secondary Questions</a:t>
            </a:r>
          </a:p>
          <a:p>
            <a:pPr marL="0" indent="0">
              <a:buFont typeface="Symbol" pitchFamily="18" charset="2"/>
              <a:buNone/>
            </a:pPr>
            <a:r>
              <a:rPr lang="en-US" dirty="0" smtClean="0"/>
              <a:t>1.) Which is brand is cheaper?</a:t>
            </a:r>
          </a:p>
          <a:p>
            <a:pPr marL="0" indent="0">
              <a:buFont typeface="Symbol" pitchFamily="18" charset="2"/>
              <a:buNone/>
            </a:pPr>
            <a:r>
              <a:rPr lang="en-US" dirty="0" smtClean="0"/>
              <a:t>2.) What are the pros and cons of each brand of device?</a:t>
            </a:r>
          </a:p>
          <a:p>
            <a:pPr marL="0" indent="0" algn="ctr">
              <a:buFont typeface="Symbol" pitchFamily="18" charset="2"/>
              <a:buNone/>
            </a:pPr>
            <a:r>
              <a:rPr lang="en-US" dirty="0" smtClean="0"/>
              <a:t> </a:t>
            </a:r>
            <a:endParaRPr lang="en-US" dirty="0"/>
          </a:p>
        </p:txBody>
      </p:sp>
    </p:spTree>
    <p:extLst>
      <p:ext uri="{BB962C8B-B14F-4D97-AF65-F5344CB8AC3E}">
        <p14:creationId xmlns:p14="http://schemas.microsoft.com/office/powerpoint/2010/main" val="19963096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Samsung cell phones are much more compatible and are easier to use and download applications.  They also cost less and are much durable than an iPhone.  Apple devices are very sophisticated but complicated.  </a:t>
            </a:r>
            <a:endParaRPr lang="en-US" dirty="0"/>
          </a:p>
        </p:txBody>
      </p:sp>
      <p:sp>
        <p:nvSpPr>
          <p:cNvPr id="3" name="Title 2"/>
          <p:cNvSpPr>
            <a:spLocks noGrp="1"/>
          </p:cNvSpPr>
          <p:nvPr>
            <p:ph type="title"/>
          </p:nvPr>
        </p:nvSpPr>
        <p:spPr/>
        <p:txBody>
          <a:bodyPr/>
          <a:lstStyle/>
          <a:p>
            <a:r>
              <a:rPr lang="en-US" dirty="0" smtClean="0"/>
              <a:t>Samsung Cell Phones Wins</a:t>
            </a:r>
            <a:endParaRPr lang="en-US" dirty="0"/>
          </a:p>
        </p:txBody>
      </p:sp>
    </p:spTree>
    <p:extLst>
      <p:ext uri="{BB962C8B-B14F-4D97-AF65-F5344CB8AC3E}">
        <p14:creationId xmlns:p14="http://schemas.microsoft.com/office/powerpoint/2010/main" val="25940801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981200"/>
            <a:ext cx="7408333" cy="4572000"/>
          </a:xfrm>
        </p:spPr>
        <p:txBody>
          <a:bodyPr>
            <a:normAutofit fontScale="62500" lnSpcReduction="20000"/>
          </a:bodyPr>
          <a:lstStyle/>
          <a:p>
            <a:r>
              <a:rPr lang="en-US" sz="2500" dirty="0"/>
              <a:t>Samsung and Apple brand cell phones are the world’s two most popular and used brands.  Many debate which brand is better in style, compatibility, application wise, quality and durability.  Based on an online survey, many would prefer Samsung (Survey 2016).  Samsung holds many qualities over Apple.  </a:t>
            </a:r>
          </a:p>
          <a:p>
            <a:r>
              <a:rPr lang="en-US" sz="2500" dirty="0"/>
              <a:t>The many qualities that Samsung has are compatibility, improved cell phone design and upgrade of cell covers from plastic to mix glass and metal (Parker 2016).   Samsung has improved many features on its phones.  The new Samsung S7 is easier and can survive aquatic encounters unlike an iPhone.    </a:t>
            </a:r>
          </a:p>
          <a:p>
            <a:r>
              <a:rPr lang="en-US" sz="2500" dirty="0"/>
              <a:t>The Samsung S7 has many applications that are great to use. A few of the most popular applications are a cardboard camera used to take 3D photos “panoramic photos”, helium a great app used to back-up and restore contacts, photos, call logs and SMS and Bluetooth that can connect to other phones (</a:t>
            </a:r>
            <a:r>
              <a:rPr lang="en-US" sz="2500" dirty="0" err="1"/>
              <a:t>Corpuz</a:t>
            </a:r>
            <a:r>
              <a:rPr lang="en-US" sz="2500" dirty="0"/>
              <a:t> 2016).</a:t>
            </a:r>
          </a:p>
          <a:p>
            <a:r>
              <a:rPr lang="en-US" sz="2500" dirty="0"/>
              <a:t>Storage of an S7 is 32 GB with a storage slot for a microSD and Apple offers 16B, 64GB and 124GB, price of each storage on the phone increases as the storage does (Parker 2016).  Cost of an iPhone is a lot more than a S7.  Although the quality of an iPhone’s camera is better, the S7 is a bit close to reaching its quality.  </a:t>
            </a:r>
          </a:p>
          <a:p>
            <a:r>
              <a:rPr lang="en-US" sz="2500" dirty="0"/>
              <a:t>Overall, Samsung has many great features and is such a compatible and improving brand of phone that in a few years from now an even greater invention will be created.  Iphones are wonderful phones, but is mostly preferred by a business person.  Samsung phones are twice the memory, more compatible processor and have a better display (Parker 2016).</a:t>
            </a:r>
          </a:p>
          <a:p>
            <a:pPr marL="0" indent="0">
              <a:buNone/>
            </a:pPr>
            <a:endParaRPr lang="en-US" dirty="0"/>
          </a:p>
        </p:txBody>
      </p:sp>
      <p:sp>
        <p:nvSpPr>
          <p:cNvPr id="3" name="Title 2"/>
          <p:cNvSpPr>
            <a:spLocks noGrp="1"/>
          </p:cNvSpPr>
          <p:nvPr>
            <p:ph type="title"/>
          </p:nvPr>
        </p:nvSpPr>
        <p:spPr/>
        <p:txBody>
          <a:bodyPr/>
          <a:lstStyle/>
          <a:p>
            <a:r>
              <a:rPr lang="en-US" dirty="0" smtClean="0"/>
              <a:t>Conclusion</a:t>
            </a:r>
            <a:endParaRPr lang="en-US" dirty="0"/>
          </a:p>
        </p:txBody>
      </p:sp>
    </p:spTree>
    <p:extLst>
      <p:ext uri="{BB962C8B-B14F-4D97-AF65-F5344CB8AC3E}">
        <p14:creationId xmlns:p14="http://schemas.microsoft.com/office/powerpoint/2010/main" val="15285949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2057400"/>
            <a:ext cx="7408333" cy="3450696"/>
          </a:xfrm>
        </p:spPr>
        <p:txBody>
          <a:bodyPr/>
          <a:lstStyle/>
          <a:p>
            <a:pPr marL="0" indent="0">
              <a:buNone/>
            </a:pPr>
            <a:r>
              <a:rPr lang="en-US" dirty="0" smtClean="0"/>
              <a:t>The reason why I chose to research and write about the comparison and pros/cons of Apple and Samsung devices is because on a daily basis at work and home, I tend to always hear my co-workers and relatives constantly talk about which brand is better and why. I would love to research more on each brand.  I also have kids that enjoy playing on their Samsung and Apple tablets.  I would love to know which brand is better and what I should invest on.</a:t>
            </a:r>
            <a:endParaRPr lang="en-US" dirty="0"/>
          </a:p>
        </p:txBody>
      </p:sp>
      <p:sp>
        <p:nvSpPr>
          <p:cNvPr id="3" name="Title 2"/>
          <p:cNvSpPr>
            <a:spLocks noGrp="1"/>
          </p:cNvSpPr>
          <p:nvPr>
            <p:ph type="title"/>
          </p:nvPr>
        </p:nvSpPr>
        <p:spPr/>
        <p:txBody>
          <a:bodyPr/>
          <a:lstStyle/>
          <a:p>
            <a:r>
              <a:rPr lang="en-US" dirty="0" smtClean="0"/>
              <a:t>Why did I choose this topic….</a:t>
            </a:r>
            <a:endParaRPr lang="en-US" dirty="0"/>
          </a:p>
        </p:txBody>
      </p:sp>
    </p:spTree>
    <p:extLst>
      <p:ext uri="{BB962C8B-B14F-4D97-AF65-F5344CB8AC3E}">
        <p14:creationId xmlns:p14="http://schemas.microsoft.com/office/powerpoint/2010/main" val="24934921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2286000"/>
            <a:ext cx="7408333" cy="3450696"/>
          </a:xfrm>
        </p:spPr>
        <p:txBody>
          <a:bodyPr/>
          <a:lstStyle/>
          <a:p>
            <a:pPr>
              <a:buFont typeface="Arial" charset="0"/>
              <a:buChar char="•"/>
            </a:pPr>
            <a:r>
              <a:rPr lang="en-US" dirty="0" smtClean="0">
                <a:hlinkClick r:id="rId2"/>
              </a:rPr>
              <a:t>http</a:t>
            </a:r>
            <a:r>
              <a:rPr lang="en-US" dirty="0">
                <a:hlinkClick r:id="rId2"/>
              </a:rPr>
              <a:t>://www.datamation.com/mobile-wireless/android-vs.-</a:t>
            </a:r>
            <a:r>
              <a:rPr lang="en-US" dirty="0" smtClean="0">
                <a:hlinkClick r:id="rId2"/>
              </a:rPr>
              <a:t>iphone-pros-and-cons.html</a:t>
            </a:r>
            <a:endParaRPr lang="en-US" dirty="0" smtClean="0"/>
          </a:p>
          <a:p>
            <a:pPr>
              <a:buFont typeface="Arial" charset="0"/>
              <a:buChar char="•"/>
            </a:pPr>
            <a:r>
              <a:rPr lang="en-US" dirty="0">
                <a:hlinkClick r:id="rId3"/>
              </a:rPr>
              <a:t>https://</a:t>
            </a:r>
            <a:r>
              <a:rPr lang="en-US" dirty="0" smtClean="0">
                <a:hlinkClick r:id="rId3"/>
              </a:rPr>
              <a:t>www.quora.com/What-are-the-pros-and-cons-of-Apple-products-over-Android-products</a:t>
            </a:r>
            <a:endParaRPr lang="en-US" dirty="0" smtClean="0"/>
          </a:p>
          <a:p>
            <a:pPr>
              <a:buFont typeface="Arial" charset="0"/>
              <a:buChar char="•"/>
            </a:pPr>
            <a:r>
              <a:rPr lang="en-US" dirty="0">
                <a:hlinkClick r:id="rId4"/>
              </a:rPr>
              <a:t>http://www.zymodevelopmentblog.com/2015/08/apple-vs-android-who-wins</a:t>
            </a:r>
            <a:r>
              <a:rPr lang="en-US" dirty="0" smtClean="0">
                <a:hlinkClick r:id="rId4"/>
              </a:rPr>
              <a:t>/</a:t>
            </a:r>
            <a:endParaRPr lang="en-US" dirty="0" smtClean="0"/>
          </a:p>
          <a:p>
            <a:pPr>
              <a:buFont typeface="Arial" charset="0"/>
              <a:buChar char="•"/>
            </a:pPr>
            <a:endParaRPr lang="en-US" dirty="0" smtClean="0"/>
          </a:p>
          <a:p>
            <a:pPr marL="0" indent="0">
              <a:buNone/>
            </a:pPr>
            <a:endParaRPr lang="en-US" dirty="0"/>
          </a:p>
        </p:txBody>
      </p:sp>
      <p:sp>
        <p:nvSpPr>
          <p:cNvPr id="3" name="Title 2"/>
          <p:cNvSpPr>
            <a:spLocks noGrp="1"/>
          </p:cNvSpPr>
          <p:nvPr>
            <p:ph type="title"/>
          </p:nvPr>
        </p:nvSpPr>
        <p:spPr/>
        <p:txBody>
          <a:bodyPr/>
          <a:lstStyle/>
          <a:p>
            <a:r>
              <a:rPr lang="en-US" dirty="0" smtClean="0"/>
              <a:t>References</a:t>
            </a:r>
            <a:endParaRPr lang="en-US" dirty="0"/>
          </a:p>
        </p:txBody>
      </p:sp>
    </p:spTree>
    <p:extLst>
      <p:ext uri="{BB962C8B-B14F-4D97-AF65-F5344CB8AC3E}">
        <p14:creationId xmlns:p14="http://schemas.microsoft.com/office/powerpoint/2010/main" val="41290972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65</TotalTime>
  <Words>612</Words>
  <Application>Microsoft Office PowerPoint</Application>
  <PresentationFormat>On-screen Show (4:3)</PresentationFormat>
  <Paragraphs>30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Waveform</vt:lpstr>
      <vt:lpstr>Samsung vs. Apple</vt:lpstr>
      <vt:lpstr>Introduction</vt:lpstr>
      <vt:lpstr>Research Questions</vt:lpstr>
      <vt:lpstr>Samsung Cell Phones Wins</vt:lpstr>
      <vt:lpstr>Conclusion</vt:lpstr>
      <vt:lpstr>Why did I choose this topic….</vt:lpstr>
      <vt:lpstr>References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Comparison of Apple Devices and Samsung Devices</dc:title>
  <dc:creator>marlenecabrera</dc:creator>
  <cp:lastModifiedBy>marlenecabrera</cp:lastModifiedBy>
  <cp:revision>6</cp:revision>
  <dcterms:created xsi:type="dcterms:W3CDTF">2016-09-09T11:02:35Z</dcterms:created>
  <dcterms:modified xsi:type="dcterms:W3CDTF">2016-12-05T08:58:34Z</dcterms:modified>
</cp:coreProperties>
</file>