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6/14/19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560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811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6/14/19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435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012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6/14/19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3678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6/14/19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692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6/14/19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0169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229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6/14/19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699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102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6/14/19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373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6/14/19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5278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A347-5CEE-964E-9AF9-7478E65AC310}"/>
              </a:ext>
            </a:extLst>
          </p:cNvPr>
          <p:cNvSpPr>
            <a:spLocks noGrp="1"/>
          </p:cNvSpPr>
          <p:nvPr>
            <p:ph type="ctrTitle"/>
          </p:nvPr>
        </p:nvSpPr>
        <p:spPr/>
        <p:txBody>
          <a:bodyPr>
            <a:normAutofit fontScale="90000"/>
          </a:bodyPr>
          <a:lstStyle/>
          <a:p>
            <a:r>
              <a:rPr lang="en-US" dirty="0"/>
              <a:t>How much time do NMC students spend on their smartphones? (Presentation II)</a:t>
            </a:r>
          </a:p>
        </p:txBody>
      </p:sp>
      <p:sp>
        <p:nvSpPr>
          <p:cNvPr id="3" name="Subtitle 2">
            <a:extLst>
              <a:ext uri="{FF2B5EF4-FFF2-40B4-BE49-F238E27FC236}">
                <a16:creationId xmlns:a16="http://schemas.microsoft.com/office/drawing/2014/main" id="{8ED9F07A-ECAE-8B4D-9FBD-B9290C90CB22}"/>
              </a:ext>
            </a:extLst>
          </p:cNvPr>
          <p:cNvSpPr>
            <a:spLocks noGrp="1"/>
          </p:cNvSpPr>
          <p:nvPr>
            <p:ph type="subTitle" idx="1"/>
          </p:nvPr>
        </p:nvSpPr>
        <p:spPr/>
        <p:txBody>
          <a:bodyPr>
            <a:normAutofit fontScale="92500" lnSpcReduction="20000"/>
          </a:bodyPr>
          <a:lstStyle/>
          <a:p>
            <a:r>
              <a:rPr lang="en-US" dirty="0"/>
              <a:t>Jerric Conde</a:t>
            </a:r>
          </a:p>
          <a:p>
            <a:r>
              <a:rPr lang="en-US" dirty="0"/>
              <a:t>EN202 – 02 English Composition II</a:t>
            </a:r>
          </a:p>
          <a:p>
            <a:r>
              <a:rPr lang="en-US" dirty="0"/>
              <a:t>Spring 2019</a:t>
            </a:r>
          </a:p>
          <a:p>
            <a:r>
              <a:rPr lang="en-US" dirty="0"/>
              <a:t>Dr. Kimberly Bunts-Anderson</a:t>
            </a:r>
          </a:p>
        </p:txBody>
      </p:sp>
    </p:spTree>
    <p:extLst>
      <p:ext uri="{BB962C8B-B14F-4D97-AF65-F5344CB8AC3E}">
        <p14:creationId xmlns:p14="http://schemas.microsoft.com/office/powerpoint/2010/main" val="1415513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A76B-6D03-6742-AE5E-2CA3C7B620CC}"/>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98F53D32-5225-2048-A56A-2E8A436F4996}"/>
              </a:ext>
            </a:extLst>
          </p:cNvPr>
          <p:cNvSpPr>
            <a:spLocks noGrp="1"/>
          </p:cNvSpPr>
          <p:nvPr>
            <p:ph idx="1"/>
          </p:nvPr>
        </p:nvSpPr>
        <p:spPr/>
        <p:txBody>
          <a:bodyPr/>
          <a:lstStyle/>
          <a:p>
            <a:r>
              <a:rPr lang="en-US" dirty="0"/>
              <a:t>To collect the research data, the student researcher was able to receive 25 responses out of 38 NMC students on  the final survey. The student researcher was able to conduct five interviews with students enrolled at the Northern Marianas College. The student sent out 10 letters to experts, but was unable to receive any response from the 10.</a:t>
            </a:r>
          </a:p>
        </p:txBody>
      </p:sp>
    </p:spTree>
    <p:extLst>
      <p:ext uri="{BB962C8B-B14F-4D97-AF65-F5344CB8AC3E}">
        <p14:creationId xmlns:p14="http://schemas.microsoft.com/office/powerpoint/2010/main" val="360136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97483-AC02-D04D-BE37-844D0A2F8361}"/>
              </a:ext>
            </a:extLst>
          </p:cNvPr>
          <p:cNvSpPr>
            <a:spLocks noGrp="1"/>
          </p:cNvSpPr>
          <p:nvPr>
            <p:ph type="title"/>
          </p:nvPr>
        </p:nvSpPr>
        <p:spPr/>
        <p:txBody>
          <a:bodyPr/>
          <a:lstStyle/>
          <a:p>
            <a:r>
              <a:rPr lang="en-US" dirty="0"/>
              <a:t>Results/Findings</a:t>
            </a:r>
          </a:p>
        </p:txBody>
      </p:sp>
      <p:sp>
        <p:nvSpPr>
          <p:cNvPr id="3" name="Content Placeholder 2">
            <a:extLst>
              <a:ext uri="{FF2B5EF4-FFF2-40B4-BE49-F238E27FC236}">
                <a16:creationId xmlns:a16="http://schemas.microsoft.com/office/drawing/2014/main" id="{20EDB859-62B3-0548-AED8-AFFB25904830}"/>
              </a:ext>
            </a:extLst>
          </p:cNvPr>
          <p:cNvSpPr>
            <a:spLocks noGrp="1"/>
          </p:cNvSpPr>
          <p:nvPr>
            <p:ph idx="1"/>
          </p:nvPr>
        </p:nvSpPr>
        <p:spPr/>
        <p:txBody>
          <a:bodyPr/>
          <a:lstStyle/>
          <a:p>
            <a:r>
              <a:rPr lang="en-US" dirty="0"/>
              <a:t>The student researcher was able to conclude that all students own a smartphone at NMC. </a:t>
            </a:r>
          </a:p>
          <a:p>
            <a:r>
              <a:rPr lang="en-US" dirty="0"/>
              <a:t>64% of the 25 that took the survey own an Apple device.</a:t>
            </a:r>
          </a:p>
          <a:p>
            <a:r>
              <a:rPr lang="en-US" dirty="0"/>
              <a:t>Most of the people who took the survey said that their smartphones are used for social media, and entertainment purposes.</a:t>
            </a:r>
          </a:p>
          <a:p>
            <a:r>
              <a:rPr lang="en-US" dirty="0"/>
              <a:t>56% of the 25 know keep track of how much time they spend on their smartphones. </a:t>
            </a:r>
          </a:p>
          <a:p>
            <a:r>
              <a:rPr lang="en-US" dirty="0"/>
              <a:t>On average, 5 to 6 hours is spent on smartphones every day. </a:t>
            </a:r>
          </a:p>
          <a:p>
            <a:r>
              <a:rPr lang="en-US" dirty="0"/>
              <a:t>13 of the 25 students said that smartphones should be allowed in class. Most of them agree that it benefits them academically. </a:t>
            </a:r>
          </a:p>
        </p:txBody>
      </p:sp>
    </p:spTree>
    <p:extLst>
      <p:ext uri="{BB962C8B-B14F-4D97-AF65-F5344CB8AC3E}">
        <p14:creationId xmlns:p14="http://schemas.microsoft.com/office/powerpoint/2010/main" val="485113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DE037-4CBF-814F-9F42-F2353BB4D040}"/>
              </a:ext>
            </a:extLst>
          </p:cNvPr>
          <p:cNvSpPr>
            <a:spLocks noGrp="1"/>
          </p:cNvSpPr>
          <p:nvPr>
            <p:ph type="title"/>
          </p:nvPr>
        </p:nvSpPr>
        <p:spPr/>
        <p:txBody>
          <a:bodyPr/>
          <a:lstStyle/>
          <a:p>
            <a:r>
              <a:rPr lang="en-US" dirty="0"/>
              <a:t>Results/Findings</a:t>
            </a:r>
          </a:p>
        </p:txBody>
      </p:sp>
      <p:sp>
        <p:nvSpPr>
          <p:cNvPr id="3" name="Content Placeholder 2">
            <a:extLst>
              <a:ext uri="{FF2B5EF4-FFF2-40B4-BE49-F238E27FC236}">
                <a16:creationId xmlns:a16="http://schemas.microsoft.com/office/drawing/2014/main" id="{6DF48024-A060-104C-8874-09437CA0823F}"/>
              </a:ext>
            </a:extLst>
          </p:cNvPr>
          <p:cNvSpPr>
            <a:spLocks noGrp="1"/>
          </p:cNvSpPr>
          <p:nvPr>
            <p:ph idx="1"/>
          </p:nvPr>
        </p:nvSpPr>
        <p:spPr/>
        <p:txBody>
          <a:bodyPr/>
          <a:lstStyle/>
          <a:p>
            <a:r>
              <a:rPr lang="en-US" dirty="0"/>
              <a:t>Those who said that smartphones shouldn’t be allowed in class say that these devices are a big distraction in class. </a:t>
            </a:r>
          </a:p>
          <a:p>
            <a:r>
              <a:rPr lang="en-US" dirty="0"/>
              <a:t>58% disagree that not many college students spend a lot of time during class time. </a:t>
            </a:r>
          </a:p>
          <a:p>
            <a:r>
              <a:rPr lang="en-US" dirty="0"/>
              <a:t>The 5 students that were interviewed shared similar answers like the survey. </a:t>
            </a:r>
          </a:p>
        </p:txBody>
      </p:sp>
    </p:spTree>
    <p:extLst>
      <p:ext uri="{BB962C8B-B14F-4D97-AF65-F5344CB8AC3E}">
        <p14:creationId xmlns:p14="http://schemas.microsoft.com/office/powerpoint/2010/main" val="431467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5C9CA-6461-5945-B0DB-7F6CFFF279EB}"/>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D33BE12B-D2D5-1648-A2B6-8F45FA4D8953}"/>
              </a:ext>
            </a:extLst>
          </p:cNvPr>
          <p:cNvSpPr>
            <a:spLocks noGrp="1"/>
          </p:cNvSpPr>
          <p:nvPr>
            <p:ph idx="1"/>
          </p:nvPr>
        </p:nvSpPr>
        <p:spPr/>
        <p:txBody>
          <a:bodyPr/>
          <a:lstStyle/>
          <a:p>
            <a:r>
              <a:rPr lang="en-US" dirty="0"/>
              <a:t>After collecting research data in a four-week period, most of the responses show that college students here at NMC spend on average of 5 to 6 hours on their smartphones. To add on to that, most of the students who took my survey said that their smartphones assist them in class, and it generally helps their learning. Everyone holds their own opinion on this matter, and it really depends what generation that person is in. The younger generations of today depend on technology, which explains the usage of smartphones in class time. </a:t>
            </a:r>
          </a:p>
          <a:p>
            <a:r>
              <a:rPr lang="en-US" dirty="0"/>
              <a:t>To better my research, I would want to conduct a 12-month experiment on students here at NMC to see how much time they spend on their smartphones on a monthly basis.</a:t>
            </a:r>
          </a:p>
        </p:txBody>
      </p:sp>
    </p:spTree>
    <p:extLst>
      <p:ext uri="{BB962C8B-B14F-4D97-AF65-F5344CB8AC3E}">
        <p14:creationId xmlns:p14="http://schemas.microsoft.com/office/powerpoint/2010/main" val="292734739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{4D0D855B-979A-8347-B7BC-5338105A938E}tf16401369</Template>
  <TotalTime>22</TotalTime>
  <Words>393</Words>
  <Application>Microsoft Macintosh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 Light</vt:lpstr>
      <vt:lpstr>Rockwell</vt:lpstr>
      <vt:lpstr>Wingdings</vt:lpstr>
      <vt:lpstr>Atlas</vt:lpstr>
      <vt:lpstr>How much time do NMC students spend on their smartphones? (Presentation II)</vt:lpstr>
      <vt:lpstr>Process</vt:lpstr>
      <vt:lpstr>Results/Findings</vt:lpstr>
      <vt:lpstr>Results/Findings</vt:lpstr>
      <vt:lpstr>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time do NMC students spend on their smartphones? (Presentation II)</dc:title>
  <dc:creator>Microsoft Office User</dc:creator>
  <cp:lastModifiedBy>Microsoft Office User</cp:lastModifiedBy>
  <cp:revision>3</cp:revision>
  <dcterms:created xsi:type="dcterms:W3CDTF">2019-06-14T05:16:28Z</dcterms:created>
  <dcterms:modified xsi:type="dcterms:W3CDTF">2019-06-14T05:39:24Z</dcterms:modified>
</cp:coreProperties>
</file>