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e3e98ce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be3e98ce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be3e98ce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be3e98ce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be3e98ce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be3e98ce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e3e98ce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be3e98ce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be3e98ce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be3e98ce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e3e98ce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e3e98ce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e3e98ce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be3e98ce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be3e98ce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be3e98ce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e3e98ce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be3e98ce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be3e98ce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be3e98ce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e3e98ce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e3e98ce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e3e98ce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e3e98ce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e3e98ce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e3e98ce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e3e98ce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e3e98ce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be3e98ce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be3e98ce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e3e98ce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e3e98ce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e3e98ce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e3e98ce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e3e98ce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be3e98ce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sycnet.apa.org/doi/10.1037/0033-2909.127.3.376" TargetMode="External"/><Relationship Id="rId4" Type="http://schemas.openxmlformats.org/officeDocument/2006/relationships/hyperlink" Target="https://psycnet.apa.org/doi/10.1037/1076-8998.5.1.8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111/j.1468-232X.1967.tb01060.x" TargetMode="External"/><Relationship Id="rId4" Type="http://schemas.openxmlformats.org/officeDocument/2006/relationships/hyperlink" Target="https://doi.org/10.1111/j.1468-232X.1967.tb01060.x" TargetMode="External"/><Relationship Id="rId5" Type="http://schemas.openxmlformats.org/officeDocument/2006/relationships/hyperlink" Target="https://doi.org/10.1016/j.ijnurstu.2006.02.004" TargetMode="External"/><Relationship Id="rId6" Type="http://schemas.openxmlformats.org/officeDocument/2006/relationships/hyperlink" Target="https://www.ukessays.com/essays/management/employee-job-satisfaction-and-motivation-impact-on-organisational-performance-management-essay.php?vref=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EN202-ON01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E-PORTFOLIO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Dolores Deena Sablan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Northern Marianas College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Kimberly Bunts-Anderson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90950" y="600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Research Report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90950" y="1200925"/>
            <a:ext cx="2330400" cy="16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https://docs.google.com/document/d/10nlGrA0rQjgMJz5rLydz5qG6hYJhdaSxPl0NE2sTMSg/edit?usp=sharing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625" y="35475"/>
            <a:ext cx="4070367" cy="37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55" y="2344600"/>
            <a:ext cx="4656571" cy="27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425" y="0"/>
            <a:ext cx="498157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25" y="417575"/>
            <a:ext cx="4010025" cy="47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6525" y="563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 1&amp;2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889" y="0"/>
            <a:ext cx="49561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5" y="2008526"/>
            <a:ext cx="4219850" cy="31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1003950" y="1286038"/>
            <a:ext cx="2647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https://docs.google.com/document/d/1gG977omJWwiQ_EfHUDzwym76FQwzrLyXxF1lTh4Mgxc/edit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55475" y="547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3&amp;4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13" y="19050"/>
            <a:ext cx="4905375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27950"/>
            <a:ext cx="4086226" cy="26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284050" y="1490700"/>
            <a:ext cx="2802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https://docs.google.com/document/d/1Jy-azXOnsMSATT_2A7Gs3te0UJB39DbOYaTHt8TZfbI/edit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55475" y="591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5&amp;6</a:t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1193900" y="495475"/>
            <a:ext cx="25275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https://docs.google.com/document/d/184WDMidXTibeQX8HxFKOY9ZphI7Dd0NvLaooO3X-pQY/edit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41151" cy="43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5325"/>
            <a:ext cx="4249251" cy="36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86525" y="589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7&amp;8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1421850" y="471525"/>
            <a:ext cx="22875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https://docs.google.com/document/d/1Tbob8eOdrWi4wb1dnJmFNtCK8YGGv1UrLO2aZSAaZ5Q/edit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099" y="0"/>
            <a:ext cx="4425900" cy="40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58775"/>
            <a:ext cx="4916250" cy="286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64350" y="573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Hyperlink of 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all Sources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729450" y="2078875"/>
            <a:ext cx="7688700" cy="28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Judge, T. A., Thoresen, C. J., Bono, J. E., &amp; Patton, G. K. (2001). The job satisfaction–job performance relationship: A    qualitative and quantitative review.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Psychological bulletin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127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(3), 376. Retrieved from </a:t>
            </a:r>
            <a:r>
              <a:rPr lang="en" sz="1200" u="sng">
                <a:solidFill>
                  <a:srgbClr val="2196F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http://dx.doi.org/10.1037/0033-2909.127.3.376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Wright, T. A., &amp; Cropanzano, R. (2000). Psychological well-being and job satisfaction as predictors of job performance.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Journal of occupational health psychology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(1), 84. Retrieved from </a:t>
            </a:r>
            <a:r>
              <a:rPr lang="en" sz="1200" u="sng">
                <a:solidFill>
                  <a:srgbClr val="2196F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http://dx.doi.org/10.1037/1076-8998.5.1.84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576675" y="1313350"/>
            <a:ext cx="7813200" cy="3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LAWLER III, E. E., &amp; Porter, L. W. (1967). The effect of performance on job satisfaction.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Industrial relations: A journal of Economy and Society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(1), 20-28. Retrieved from </a:t>
            </a:r>
            <a:r>
              <a:rPr lang="en" sz="1200">
                <a:solidFill>
                  <a:srgbClr val="76767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76767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196F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https://doi.org/10.1111/j.1468-232X.1967.tb01060.x</a:t>
            </a:r>
            <a:endParaRPr sz="1200" u="sng">
              <a:solidFill>
                <a:srgbClr val="2196F3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Coomber, B., &amp; Barriball, K. L. (2007). Impact of job satisfaction components on intent to leave and turnover for hospital-based nurses: a review of the research literature.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International journal of nursing studies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44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(2), 297-314. Retrieved from </a:t>
            </a:r>
            <a:r>
              <a:rPr lang="en" sz="1200" u="sng">
                <a:solidFill>
                  <a:srgbClr val="2196F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10.1016/j.ijnurstu.2006.02.004</a:t>
            </a:r>
            <a:endParaRPr sz="1200">
              <a:solidFill>
                <a:srgbClr val="2196F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Essays, UK. (November 2018). Effect of Job Satisfaction on Employee Performance. Retrieved from </a:t>
            </a:r>
            <a:r>
              <a:rPr lang="en" sz="1200" u="sng">
                <a:solidFill>
                  <a:srgbClr val="2196F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https://www.ukessays.com/essays/management/employee-job-satisfaction-and-motivation-impact-on-organisational-performance-management-essay.php?vref=1</a:t>
            </a:r>
            <a:r>
              <a:rPr lang="en" sz="1200">
                <a:solidFill>
                  <a:srgbClr val="2196F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2196F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82075" y="644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Appendices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2170800" y="0"/>
            <a:ext cx="2401200" cy="10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https://docs.google.com/document/d/1HFNLWR9LIzS0VtcB0B9Ut8NgincCqovek1KQ4qG6SgI/edit?usp=sharing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300" y="0"/>
            <a:ext cx="4233699" cy="401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21650"/>
            <a:ext cx="4757899" cy="28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075" y="0"/>
            <a:ext cx="5145924" cy="38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9980"/>
            <a:ext cx="3998076" cy="358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60175" y="513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Brainstorms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400" y="91675"/>
            <a:ext cx="4926301" cy="47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5" y="1200650"/>
            <a:ext cx="4042225" cy="2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800" y="-12"/>
            <a:ext cx="5847200" cy="506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97150" y="1875875"/>
            <a:ext cx="18834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Link: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https://docs.google.com/document/d/1OzgL3N2HGXI4LUbW4W5c84fLMqEK6h1xAuJCtXdcnpQ/edit?usp=sharing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159350" y="463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1 </a:t>
            </a:r>
            <a:r>
              <a:rPr lang="en"/>
              <a:t>Illustrative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930125" y="2086750"/>
            <a:ext cx="1774200" cy="16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Link: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https://docs.google.com/document/d/1OVdCRvoUdjMJC1B11tvC1NECoJdJstYAwVcjMc6sGmk/edit?usp=sharing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725" y="0"/>
            <a:ext cx="46558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116500" y="581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2 </a:t>
            </a:r>
            <a:r>
              <a:rPr lang="en"/>
              <a:t>Persuasive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116500" y="1412625"/>
            <a:ext cx="1873500" cy="20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https://docs.google.com/document/d/1HeiD4rVkqyTH4roESyADghs607UTViYzRsyJAEBAD8k/edit?usp=sharing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125" y="0"/>
            <a:ext cx="48018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575" y="2690275"/>
            <a:ext cx="2823576" cy="23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0" y="554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3 Process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240875" y="1918975"/>
            <a:ext cx="22734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https://docs.google.com/document/d/1EkBav4WSuirJSNPIF7-BjnjV8kAZ6_YBxnlHMtf0fRw/edit?usp=sharing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175" y="0"/>
            <a:ext cx="4804425" cy="51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475" y="0"/>
            <a:ext cx="48272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80950" y="581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4 Descriptive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94175" y="1892300"/>
            <a:ext cx="2273400" cy="21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https://docs.google.com/document/d/14cLv6dj8q03aHPanEHmjFYy1mk3AIHKLKKAUpAakLtI/edit?usp=sharing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47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075" y="0"/>
            <a:ext cx="4275925" cy="33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414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