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7" r:id="rId6"/>
    <p:sldId id="268" r:id="rId7"/>
    <p:sldId id="260" r:id="rId8"/>
    <p:sldId id="261" r:id="rId9"/>
    <p:sldId id="269" r:id="rId10"/>
    <p:sldId id="262" r:id="rId11"/>
    <p:sldId id="266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53" d="100"/>
          <a:sy n="53" d="100"/>
        </p:scale>
        <p:origin x="-7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628F0-2982-4C7F-A1A0-24E7722BE81F}" type="doc">
      <dgm:prSet loTypeId="urn:microsoft.com/office/officeart/2005/8/layout/radial5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A26E367-6D29-4EF0-A76A-526535B25707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 dirty="0"/>
        </a:p>
      </dgm:t>
    </dgm:pt>
    <dgm:pt modelId="{A96C62F5-9BA3-437F-9694-A7AB484B4680}" type="parTrans" cxnId="{3B35EFD6-0A23-4917-A35F-6CB4325386E3}">
      <dgm:prSet/>
      <dgm:spPr/>
      <dgm:t>
        <a:bodyPr/>
        <a:lstStyle/>
        <a:p>
          <a:endParaRPr lang="en-GB"/>
        </a:p>
      </dgm:t>
    </dgm:pt>
    <dgm:pt modelId="{04E3CE2E-7A7F-4C45-BB67-C97008BA7103}" type="sibTrans" cxnId="{3B35EFD6-0A23-4917-A35F-6CB4325386E3}">
      <dgm:prSet/>
      <dgm:spPr/>
      <dgm:t>
        <a:bodyPr/>
        <a:lstStyle/>
        <a:p>
          <a:endParaRPr lang="en-GB"/>
        </a:p>
      </dgm:t>
    </dgm:pt>
    <dgm:pt modelId="{8D506E29-3D9B-44D3-83B3-19A845998FB5}">
      <dgm:prSet phldrT="[Text]"/>
      <dgm:spPr/>
      <dgm:t>
        <a:bodyPr/>
        <a:lstStyle/>
        <a:p>
          <a:r>
            <a:rPr lang="en-GB" dirty="0" smtClean="0"/>
            <a:t>Will I be able to answer my primary questions?</a:t>
          </a:r>
        </a:p>
        <a:p>
          <a:r>
            <a:rPr lang="en-GB" dirty="0" smtClean="0"/>
            <a:t>Secondary questions?</a:t>
          </a:r>
          <a:endParaRPr lang="en-GB" dirty="0"/>
        </a:p>
      </dgm:t>
    </dgm:pt>
    <dgm:pt modelId="{0F89515D-D3E5-4534-B817-F379FD1D961F}" type="parTrans" cxnId="{B5F566C1-9BF6-4912-A386-CCE08778FC57}">
      <dgm:prSet/>
      <dgm:spPr/>
      <dgm:t>
        <a:bodyPr/>
        <a:lstStyle/>
        <a:p>
          <a:endParaRPr lang="en-GB"/>
        </a:p>
      </dgm:t>
    </dgm:pt>
    <dgm:pt modelId="{5824032D-E498-4BDB-A850-D865BF059E7A}" type="sibTrans" cxnId="{B5F566C1-9BF6-4912-A386-CCE08778FC57}">
      <dgm:prSet/>
      <dgm:spPr/>
      <dgm:t>
        <a:bodyPr/>
        <a:lstStyle/>
        <a:p>
          <a:endParaRPr lang="en-GB"/>
        </a:p>
      </dgm:t>
    </dgm:pt>
    <dgm:pt modelId="{8FB688BE-8E8C-4DE6-9C52-3C760DBB28AA}">
      <dgm:prSet phldrT="[Text]"/>
      <dgm:spPr/>
      <dgm:t>
        <a:bodyPr/>
        <a:lstStyle/>
        <a:p>
          <a:r>
            <a:rPr lang="en-GB" dirty="0" smtClean="0"/>
            <a:t>Will it be interesting for other students as well? For </a:t>
          </a:r>
          <a:r>
            <a:rPr lang="en-GB" dirty="0" err="1" smtClean="0"/>
            <a:t>instructor?For</a:t>
          </a:r>
          <a:r>
            <a:rPr lang="en-GB" dirty="0" smtClean="0"/>
            <a:t> experts?</a:t>
          </a:r>
          <a:endParaRPr lang="en-GB" dirty="0"/>
        </a:p>
      </dgm:t>
    </dgm:pt>
    <dgm:pt modelId="{A177331E-563F-4503-A5A6-DF42E2719864}" type="parTrans" cxnId="{DF782046-B931-4212-ABBB-1D865A61D30E}">
      <dgm:prSet/>
      <dgm:spPr/>
      <dgm:t>
        <a:bodyPr/>
        <a:lstStyle/>
        <a:p>
          <a:endParaRPr lang="en-GB"/>
        </a:p>
      </dgm:t>
    </dgm:pt>
    <dgm:pt modelId="{374832EC-EE72-494F-A39C-159E0B70D67B}" type="sibTrans" cxnId="{DF782046-B931-4212-ABBB-1D865A61D30E}">
      <dgm:prSet/>
      <dgm:spPr/>
      <dgm:t>
        <a:bodyPr/>
        <a:lstStyle/>
        <a:p>
          <a:endParaRPr lang="en-GB"/>
        </a:p>
      </dgm:t>
    </dgm:pt>
    <dgm:pt modelId="{7D1998B2-D1A6-4102-881D-C354BCE14725}">
      <dgm:prSet phldrT="[Text]"/>
      <dgm:spPr/>
      <dgm:t>
        <a:bodyPr/>
        <a:lstStyle/>
        <a:p>
          <a:r>
            <a:rPr lang="en-GB" dirty="0" smtClean="0"/>
            <a:t>Is six weeks enough to conduct lit. Review then write essay?</a:t>
          </a:r>
          <a:endParaRPr lang="en-GB" dirty="0"/>
        </a:p>
      </dgm:t>
    </dgm:pt>
    <dgm:pt modelId="{877F40B9-1C18-49D8-9AF6-B63016B1774D}" type="parTrans" cxnId="{1E0C72F6-EE07-4A5D-9051-D2CC1378A7FC}">
      <dgm:prSet/>
      <dgm:spPr/>
      <dgm:t>
        <a:bodyPr/>
        <a:lstStyle/>
        <a:p>
          <a:endParaRPr lang="en-GB"/>
        </a:p>
      </dgm:t>
    </dgm:pt>
    <dgm:pt modelId="{88338E9F-ABEA-4B46-936D-3B06739E4B28}" type="sibTrans" cxnId="{1E0C72F6-EE07-4A5D-9051-D2CC1378A7FC}">
      <dgm:prSet/>
      <dgm:spPr/>
      <dgm:t>
        <a:bodyPr/>
        <a:lstStyle/>
        <a:p>
          <a:endParaRPr lang="en-GB"/>
        </a:p>
      </dgm:t>
    </dgm:pt>
    <dgm:pt modelId="{4559C70E-F909-43D3-A37E-6F7B4A6C6E3D}">
      <dgm:prSet phldrT="[Text]"/>
      <dgm:spPr/>
      <dgm:t>
        <a:bodyPr/>
        <a:lstStyle/>
        <a:p>
          <a:r>
            <a:rPr lang="en-GB" dirty="0" smtClean="0"/>
            <a:t>How should I collect sufficient data?</a:t>
          </a:r>
          <a:endParaRPr lang="en-GB" dirty="0"/>
        </a:p>
      </dgm:t>
    </dgm:pt>
    <dgm:pt modelId="{AE5393AE-840C-4B5C-8073-62B7FEEC020C}" type="parTrans" cxnId="{60F9D98E-63F9-43C7-A6F6-E803CBC5F74B}">
      <dgm:prSet/>
      <dgm:spPr/>
      <dgm:t>
        <a:bodyPr/>
        <a:lstStyle/>
        <a:p>
          <a:endParaRPr lang="en-GB"/>
        </a:p>
      </dgm:t>
    </dgm:pt>
    <dgm:pt modelId="{685E8D97-003E-483F-B9EF-5D326D8F96D6}" type="sibTrans" cxnId="{60F9D98E-63F9-43C7-A6F6-E803CBC5F74B}">
      <dgm:prSet/>
      <dgm:spPr/>
      <dgm:t>
        <a:bodyPr/>
        <a:lstStyle/>
        <a:p>
          <a:endParaRPr lang="en-GB"/>
        </a:p>
      </dgm:t>
    </dgm:pt>
    <dgm:pt modelId="{405EF837-8D69-49D7-A201-E7D5C3CD45C7}">
      <dgm:prSet phldrT="[Text]" phldr="1"/>
      <dgm:spPr/>
      <dgm:t>
        <a:bodyPr/>
        <a:lstStyle/>
        <a:p>
          <a:endParaRPr lang="en-GB" dirty="0"/>
        </a:p>
      </dgm:t>
    </dgm:pt>
    <dgm:pt modelId="{00246177-637F-40F5-87E0-DF94565D02F7}" type="parTrans" cxnId="{FBF9FBA6-AFFC-467F-B8B8-42CC360F52B7}">
      <dgm:prSet/>
      <dgm:spPr/>
      <dgm:t>
        <a:bodyPr/>
        <a:lstStyle/>
        <a:p>
          <a:endParaRPr lang="en-GB"/>
        </a:p>
      </dgm:t>
    </dgm:pt>
    <dgm:pt modelId="{893084CF-90D8-4337-86C3-352AD38D3F90}" type="sibTrans" cxnId="{FBF9FBA6-AFFC-467F-B8B8-42CC360F52B7}">
      <dgm:prSet/>
      <dgm:spPr/>
      <dgm:t>
        <a:bodyPr/>
        <a:lstStyle/>
        <a:p>
          <a:endParaRPr lang="en-GB"/>
        </a:p>
      </dgm:t>
    </dgm:pt>
    <dgm:pt modelId="{7E0BACCA-382E-43A8-9AB4-997DB7E289FE}" type="pres">
      <dgm:prSet presAssocID="{463628F0-2982-4C7F-A1A0-24E7722BE8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EC6D8F-6A9A-404C-9141-C7C5D38C8D90}" type="pres">
      <dgm:prSet presAssocID="{5A26E367-6D29-4EF0-A76A-526535B25707}" presName="centerShape" presStyleLbl="node0" presStyleIdx="0" presStyleCnt="1" custScaleX="206053" custScaleY="134855"/>
      <dgm:spPr/>
      <dgm:t>
        <a:bodyPr/>
        <a:lstStyle/>
        <a:p>
          <a:endParaRPr lang="en-GB"/>
        </a:p>
      </dgm:t>
    </dgm:pt>
    <dgm:pt modelId="{399151C6-4131-4729-8669-E878E56FCE9F}" type="pres">
      <dgm:prSet presAssocID="{0F89515D-D3E5-4534-B817-F379FD1D961F}" presName="parTrans" presStyleLbl="sibTrans2D1" presStyleIdx="0" presStyleCnt="4"/>
      <dgm:spPr/>
      <dgm:t>
        <a:bodyPr/>
        <a:lstStyle/>
        <a:p>
          <a:endParaRPr lang="en-GB"/>
        </a:p>
      </dgm:t>
    </dgm:pt>
    <dgm:pt modelId="{2C3DF8D8-C4B3-45A9-A6CA-77D6487C4426}" type="pres">
      <dgm:prSet presAssocID="{0F89515D-D3E5-4534-B817-F379FD1D961F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CE9C233F-6064-41EC-9D78-F957B2E9FFEA}" type="pres">
      <dgm:prSet presAssocID="{8D506E29-3D9B-44D3-83B3-19A845998FB5}" presName="node" presStyleLbl="node1" presStyleIdx="0" presStyleCnt="4" custScaleX="1738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1643FE-FCEB-4D7B-BCC0-888045026F7D}" type="pres">
      <dgm:prSet presAssocID="{A177331E-563F-4503-A5A6-DF42E2719864}" presName="parTrans" presStyleLbl="sibTrans2D1" presStyleIdx="1" presStyleCnt="4"/>
      <dgm:spPr/>
      <dgm:t>
        <a:bodyPr/>
        <a:lstStyle/>
        <a:p>
          <a:endParaRPr lang="en-GB"/>
        </a:p>
      </dgm:t>
    </dgm:pt>
    <dgm:pt modelId="{340E44C2-01E2-4227-892D-0BD56B40C6B2}" type="pres">
      <dgm:prSet presAssocID="{A177331E-563F-4503-A5A6-DF42E2719864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A19BD5E2-D5FA-4576-93D2-107A978A7886}" type="pres">
      <dgm:prSet presAssocID="{8FB688BE-8E8C-4DE6-9C52-3C760DBB28AA}" presName="node" presStyleLbl="node1" presStyleIdx="1" presStyleCnt="4" custScaleX="155628" custScaleY="155693" custRadScaleRad="190198" custRadScaleInc="20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CB26CA-BBAC-45D6-832D-78DADB3792EC}" type="pres">
      <dgm:prSet presAssocID="{877F40B9-1C18-49D8-9AF6-B63016B1774D}" presName="parTrans" presStyleLbl="sibTrans2D1" presStyleIdx="2" presStyleCnt="4"/>
      <dgm:spPr/>
      <dgm:t>
        <a:bodyPr/>
        <a:lstStyle/>
        <a:p>
          <a:endParaRPr lang="en-GB"/>
        </a:p>
      </dgm:t>
    </dgm:pt>
    <dgm:pt modelId="{8BEA3C5C-4211-4BB9-AFDA-2B6B91854247}" type="pres">
      <dgm:prSet presAssocID="{877F40B9-1C18-49D8-9AF6-B63016B1774D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D0495918-96FE-4CF8-941D-8FD54262A25C}" type="pres">
      <dgm:prSet presAssocID="{7D1998B2-D1A6-4102-881D-C354BCE14725}" presName="node" presStyleLbl="node1" presStyleIdx="2" presStyleCnt="4" custScaleX="201709" custRadScaleRad="106370" custRadScaleInc="-11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ACE017-934D-4547-8E0D-4376E104D5E0}" type="pres">
      <dgm:prSet presAssocID="{AE5393AE-840C-4B5C-8073-62B7FEEC020C}" presName="parTrans" presStyleLbl="sibTrans2D1" presStyleIdx="3" presStyleCnt="4"/>
      <dgm:spPr/>
      <dgm:t>
        <a:bodyPr/>
        <a:lstStyle/>
        <a:p>
          <a:endParaRPr lang="en-GB"/>
        </a:p>
      </dgm:t>
    </dgm:pt>
    <dgm:pt modelId="{31862BBE-BE68-4C59-A8A1-22761739BB5F}" type="pres">
      <dgm:prSet presAssocID="{AE5393AE-840C-4B5C-8073-62B7FEEC020C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34717DAC-C2AF-40EF-A4A6-ACC7F9B405D5}" type="pres">
      <dgm:prSet presAssocID="{4559C70E-F909-43D3-A37E-6F7B4A6C6E3D}" presName="node" presStyleLbl="node1" presStyleIdx="3" presStyleCnt="4" custScaleX="140578" custScaleY="127509" custRadScaleRad="204924" custRadScaleInc="-19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D4F46E1-6B25-40F4-8A59-93ED9D7E3BD3}" type="presOf" srcId="{A177331E-563F-4503-A5A6-DF42E2719864}" destId="{340E44C2-01E2-4227-892D-0BD56B40C6B2}" srcOrd="1" destOrd="0" presId="urn:microsoft.com/office/officeart/2005/8/layout/radial5"/>
    <dgm:cxn modelId="{DD37B3CF-2B8E-45C6-AF21-C60AD4CC2448}" type="presOf" srcId="{7D1998B2-D1A6-4102-881D-C354BCE14725}" destId="{D0495918-96FE-4CF8-941D-8FD54262A25C}" srcOrd="0" destOrd="0" presId="urn:microsoft.com/office/officeart/2005/8/layout/radial5"/>
    <dgm:cxn modelId="{51D9AA21-4D9C-40A8-B23E-AB2EB7CB22DC}" type="presOf" srcId="{AE5393AE-840C-4B5C-8073-62B7FEEC020C}" destId="{31862BBE-BE68-4C59-A8A1-22761739BB5F}" srcOrd="1" destOrd="0" presId="urn:microsoft.com/office/officeart/2005/8/layout/radial5"/>
    <dgm:cxn modelId="{60F9D98E-63F9-43C7-A6F6-E803CBC5F74B}" srcId="{5A26E367-6D29-4EF0-A76A-526535B25707}" destId="{4559C70E-F909-43D3-A37E-6F7B4A6C6E3D}" srcOrd="3" destOrd="0" parTransId="{AE5393AE-840C-4B5C-8073-62B7FEEC020C}" sibTransId="{685E8D97-003E-483F-B9EF-5D326D8F96D6}"/>
    <dgm:cxn modelId="{FBDD6193-212A-4DD7-BEBD-80E357DABD9B}" type="presOf" srcId="{4559C70E-F909-43D3-A37E-6F7B4A6C6E3D}" destId="{34717DAC-C2AF-40EF-A4A6-ACC7F9B405D5}" srcOrd="0" destOrd="0" presId="urn:microsoft.com/office/officeart/2005/8/layout/radial5"/>
    <dgm:cxn modelId="{DF782046-B931-4212-ABBB-1D865A61D30E}" srcId="{5A26E367-6D29-4EF0-A76A-526535B25707}" destId="{8FB688BE-8E8C-4DE6-9C52-3C760DBB28AA}" srcOrd="1" destOrd="0" parTransId="{A177331E-563F-4503-A5A6-DF42E2719864}" sibTransId="{374832EC-EE72-494F-A39C-159E0B70D67B}"/>
    <dgm:cxn modelId="{B2D493EF-CB4A-4139-8476-C0646FD6D975}" type="presOf" srcId="{8D506E29-3D9B-44D3-83B3-19A845998FB5}" destId="{CE9C233F-6064-41EC-9D78-F957B2E9FFEA}" srcOrd="0" destOrd="0" presId="urn:microsoft.com/office/officeart/2005/8/layout/radial5"/>
    <dgm:cxn modelId="{FBF9FBA6-AFFC-467F-B8B8-42CC360F52B7}" srcId="{463628F0-2982-4C7F-A1A0-24E7722BE81F}" destId="{405EF837-8D69-49D7-A201-E7D5C3CD45C7}" srcOrd="1" destOrd="0" parTransId="{00246177-637F-40F5-87E0-DF94565D02F7}" sibTransId="{893084CF-90D8-4337-86C3-352AD38D3F90}"/>
    <dgm:cxn modelId="{6ECE9121-D8C1-46ED-AEA3-CDBA007FBDD8}" type="presOf" srcId="{8FB688BE-8E8C-4DE6-9C52-3C760DBB28AA}" destId="{A19BD5E2-D5FA-4576-93D2-107A978A7886}" srcOrd="0" destOrd="0" presId="urn:microsoft.com/office/officeart/2005/8/layout/radial5"/>
    <dgm:cxn modelId="{86C63E35-6A7E-4C6F-9284-482CDA97E0B1}" type="presOf" srcId="{463628F0-2982-4C7F-A1A0-24E7722BE81F}" destId="{7E0BACCA-382E-43A8-9AB4-997DB7E289FE}" srcOrd="0" destOrd="0" presId="urn:microsoft.com/office/officeart/2005/8/layout/radial5"/>
    <dgm:cxn modelId="{5B2F4A12-E19D-4932-880B-9DB91C7CFF1A}" type="presOf" srcId="{877F40B9-1C18-49D8-9AF6-B63016B1774D}" destId="{8BEA3C5C-4211-4BB9-AFDA-2B6B91854247}" srcOrd="1" destOrd="0" presId="urn:microsoft.com/office/officeart/2005/8/layout/radial5"/>
    <dgm:cxn modelId="{3F498706-717A-482E-8507-2C237958CA3D}" type="presOf" srcId="{AE5393AE-840C-4B5C-8073-62B7FEEC020C}" destId="{81ACE017-934D-4547-8E0D-4376E104D5E0}" srcOrd="0" destOrd="0" presId="urn:microsoft.com/office/officeart/2005/8/layout/radial5"/>
    <dgm:cxn modelId="{7AA89DD0-49DA-4BC7-9573-A91BF809EE88}" type="presOf" srcId="{0F89515D-D3E5-4534-B817-F379FD1D961F}" destId="{399151C6-4131-4729-8669-E878E56FCE9F}" srcOrd="0" destOrd="0" presId="urn:microsoft.com/office/officeart/2005/8/layout/radial5"/>
    <dgm:cxn modelId="{B5F566C1-9BF6-4912-A386-CCE08778FC57}" srcId="{5A26E367-6D29-4EF0-A76A-526535B25707}" destId="{8D506E29-3D9B-44D3-83B3-19A845998FB5}" srcOrd="0" destOrd="0" parTransId="{0F89515D-D3E5-4534-B817-F379FD1D961F}" sibTransId="{5824032D-E498-4BDB-A850-D865BF059E7A}"/>
    <dgm:cxn modelId="{1E0C72F6-EE07-4A5D-9051-D2CC1378A7FC}" srcId="{5A26E367-6D29-4EF0-A76A-526535B25707}" destId="{7D1998B2-D1A6-4102-881D-C354BCE14725}" srcOrd="2" destOrd="0" parTransId="{877F40B9-1C18-49D8-9AF6-B63016B1774D}" sibTransId="{88338E9F-ABEA-4B46-936D-3B06739E4B28}"/>
    <dgm:cxn modelId="{3B35EFD6-0A23-4917-A35F-6CB4325386E3}" srcId="{463628F0-2982-4C7F-A1A0-24E7722BE81F}" destId="{5A26E367-6D29-4EF0-A76A-526535B25707}" srcOrd="0" destOrd="0" parTransId="{A96C62F5-9BA3-437F-9694-A7AB484B4680}" sibTransId="{04E3CE2E-7A7F-4C45-BB67-C97008BA7103}"/>
    <dgm:cxn modelId="{EE3F0F42-3B75-4C05-A03F-36A62582513F}" type="presOf" srcId="{5A26E367-6D29-4EF0-A76A-526535B25707}" destId="{7AEC6D8F-6A9A-404C-9141-C7C5D38C8D90}" srcOrd="0" destOrd="0" presId="urn:microsoft.com/office/officeart/2005/8/layout/radial5"/>
    <dgm:cxn modelId="{20B05B29-CAC2-4F27-8C0F-F745CCF14CD6}" type="presOf" srcId="{0F89515D-D3E5-4534-B817-F379FD1D961F}" destId="{2C3DF8D8-C4B3-45A9-A6CA-77D6487C4426}" srcOrd="1" destOrd="0" presId="urn:microsoft.com/office/officeart/2005/8/layout/radial5"/>
    <dgm:cxn modelId="{709F0D35-4D5F-4AD5-A020-78533A88B033}" type="presOf" srcId="{877F40B9-1C18-49D8-9AF6-B63016B1774D}" destId="{64CB26CA-BBAC-45D6-832D-78DADB3792EC}" srcOrd="0" destOrd="0" presId="urn:microsoft.com/office/officeart/2005/8/layout/radial5"/>
    <dgm:cxn modelId="{CF5E10CE-59CB-4A8E-B403-8B44082781C1}" type="presOf" srcId="{A177331E-563F-4503-A5A6-DF42E2719864}" destId="{301643FE-FCEB-4D7B-BCC0-888045026F7D}" srcOrd="0" destOrd="0" presId="urn:microsoft.com/office/officeart/2005/8/layout/radial5"/>
    <dgm:cxn modelId="{D09EB58B-8EA8-41BC-B9FD-D6C0AA413D16}" type="presParOf" srcId="{7E0BACCA-382E-43A8-9AB4-997DB7E289FE}" destId="{7AEC6D8F-6A9A-404C-9141-C7C5D38C8D90}" srcOrd="0" destOrd="0" presId="urn:microsoft.com/office/officeart/2005/8/layout/radial5"/>
    <dgm:cxn modelId="{873B8576-3E4E-4F97-BC87-B85E82A4F276}" type="presParOf" srcId="{7E0BACCA-382E-43A8-9AB4-997DB7E289FE}" destId="{399151C6-4131-4729-8669-E878E56FCE9F}" srcOrd="1" destOrd="0" presId="urn:microsoft.com/office/officeart/2005/8/layout/radial5"/>
    <dgm:cxn modelId="{06A6B4F4-81AA-4154-B742-C886A3B8BDEF}" type="presParOf" srcId="{399151C6-4131-4729-8669-E878E56FCE9F}" destId="{2C3DF8D8-C4B3-45A9-A6CA-77D6487C4426}" srcOrd="0" destOrd="0" presId="urn:microsoft.com/office/officeart/2005/8/layout/radial5"/>
    <dgm:cxn modelId="{80A8D0C1-823F-40A7-B7AF-A3649ADD42AA}" type="presParOf" srcId="{7E0BACCA-382E-43A8-9AB4-997DB7E289FE}" destId="{CE9C233F-6064-41EC-9D78-F957B2E9FFEA}" srcOrd="2" destOrd="0" presId="urn:microsoft.com/office/officeart/2005/8/layout/radial5"/>
    <dgm:cxn modelId="{A26E6394-D861-401A-8976-2EB101FAF2EA}" type="presParOf" srcId="{7E0BACCA-382E-43A8-9AB4-997DB7E289FE}" destId="{301643FE-FCEB-4D7B-BCC0-888045026F7D}" srcOrd="3" destOrd="0" presId="urn:microsoft.com/office/officeart/2005/8/layout/radial5"/>
    <dgm:cxn modelId="{873C0180-DA00-4F1D-9815-5FB7A952EAD5}" type="presParOf" srcId="{301643FE-FCEB-4D7B-BCC0-888045026F7D}" destId="{340E44C2-01E2-4227-892D-0BD56B40C6B2}" srcOrd="0" destOrd="0" presId="urn:microsoft.com/office/officeart/2005/8/layout/radial5"/>
    <dgm:cxn modelId="{09288E5E-2AC8-4490-8779-81220956CF10}" type="presParOf" srcId="{7E0BACCA-382E-43A8-9AB4-997DB7E289FE}" destId="{A19BD5E2-D5FA-4576-93D2-107A978A7886}" srcOrd="4" destOrd="0" presId="urn:microsoft.com/office/officeart/2005/8/layout/radial5"/>
    <dgm:cxn modelId="{807EFCDE-89FD-41DC-BC6E-D051B0841F2A}" type="presParOf" srcId="{7E0BACCA-382E-43A8-9AB4-997DB7E289FE}" destId="{64CB26CA-BBAC-45D6-832D-78DADB3792EC}" srcOrd="5" destOrd="0" presId="urn:microsoft.com/office/officeart/2005/8/layout/radial5"/>
    <dgm:cxn modelId="{E3BF089F-16A6-428F-AFFE-DBC8F5B61134}" type="presParOf" srcId="{64CB26CA-BBAC-45D6-832D-78DADB3792EC}" destId="{8BEA3C5C-4211-4BB9-AFDA-2B6B91854247}" srcOrd="0" destOrd="0" presId="urn:microsoft.com/office/officeart/2005/8/layout/radial5"/>
    <dgm:cxn modelId="{1BA5633B-0708-48B5-86BB-F571188E098B}" type="presParOf" srcId="{7E0BACCA-382E-43A8-9AB4-997DB7E289FE}" destId="{D0495918-96FE-4CF8-941D-8FD54262A25C}" srcOrd="6" destOrd="0" presId="urn:microsoft.com/office/officeart/2005/8/layout/radial5"/>
    <dgm:cxn modelId="{0C736F44-F6E1-4071-BD2A-742DDA9E6F27}" type="presParOf" srcId="{7E0BACCA-382E-43A8-9AB4-997DB7E289FE}" destId="{81ACE017-934D-4547-8E0D-4376E104D5E0}" srcOrd="7" destOrd="0" presId="urn:microsoft.com/office/officeart/2005/8/layout/radial5"/>
    <dgm:cxn modelId="{53129DA3-0A81-4D7A-B547-8C6EBFF3B0D8}" type="presParOf" srcId="{81ACE017-934D-4547-8E0D-4376E104D5E0}" destId="{31862BBE-BE68-4C59-A8A1-22761739BB5F}" srcOrd="0" destOrd="0" presId="urn:microsoft.com/office/officeart/2005/8/layout/radial5"/>
    <dgm:cxn modelId="{560FBA7B-3E87-40A2-AC96-A419B28EE80F}" type="presParOf" srcId="{7E0BACCA-382E-43A8-9AB4-997DB7E289FE}" destId="{34717DAC-C2AF-40EF-A4A6-ACC7F9B405D5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830C4-D8E2-4503-B612-9228CB049476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B3655-DA17-4461-8692-34786D1C612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3655-DA17-4461-8692-34786D1C612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729D130-37C0-4D62-B956-1C19F96F03C9}" type="datetimeFigureOut">
              <a:rPr lang="en-US" smtClean="0"/>
              <a:pPr/>
              <a:t>8/2/2014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C43D513-A59D-4932-8F3F-B7B1CD709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Microsoft_Office_Word_Document17.docx"/><Relationship Id="rId4" Type="http://schemas.openxmlformats.org/officeDocument/2006/relationships/package" Target="../embeddings/Microsoft_Office_Word_Document16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package" Target="../embeddings/Microsoft_Office_Word_Document20.docx"/><Relationship Id="rId4" Type="http://schemas.openxmlformats.org/officeDocument/2006/relationships/package" Target="../embeddings/Microsoft_Office_Word_Document19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package" Target="../embeddings/Microsoft_Office_Word_Document23.docx"/><Relationship Id="rId4" Type="http://schemas.openxmlformats.org/officeDocument/2006/relationships/package" Target="../embeddings/Microsoft_Office_Word_Document22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package" Target="../embeddings/Microsoft_Office_Word_Document26.docx"/><Relationship Id="rId4" Type="http://schemas.openxmlformats.org/officeDocument/2006/relationships/package" Target="../embeddings/Microsoft_Office_Word_Document25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package" Target="../embeddings/Microsoft_Office_Word_Document28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4.docx"/><Relationship Id="rId4" Type="http://schemas.openxmlformats.org/officeDocument/2006/relationships/package" Target="../embeddings/Microsoft_Office_Word_Document3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Word_Document7.docx"/><Relationship Id="rId4" Type="http://schemas.openxmlformats.org/officeDocument/2006/relationships/package" Target="../embeddings/Microsoft_Office_Word_Document6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9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Microsoft_Office_Word_Document11.docx"/><Relationship Id="rId4" Type="http://schemas.openxmlformats.org/officeDocument/2006/relationships/package" Target="../embeddings/Microsoft_Office_Word_Document10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Microsoft_Office_Word_Document14.docx"/><Relationship Id="rId4" Type="http://schemas.openxmlformats.org/officeDocument/2006/relationships/package" Target="../embeddings/Microsoft_Office_Word_Document1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401887"/>
            <a:ext cx="8629680" cy="1470025"/>
          </a:xfrm>
        </p:spPr>
        <p:txBody>
          <a:bodyPr/>
          <a:lstStyle/>
          <a:p>
            <a:r>
              <a:rPr lang="en-GB" dirty="0" smtClean="0"/>
              <a:t>My English </a:t>
            </a:r>
            <a:r>
              <a:rPr lang="en-GB" dirty="0" smtClean="0"/>
              <a:t>202 Research </a:t>
            </a:r>
            <a:r>
              <a:rPr lang="en-GB" dirty="0" smtClean="0"/>
              <a:t>Portfolio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Rose Marie </a:t>
            </a:r>
            <a:r>
              <a:rPr lang="en-GB" dirty="0" err="1" smtClean="0"/>
              <a:t>Ogo</a:t>
            </a:r>
            <a:endParaRPr lang="en-GB" dirty="0" smtClean="0"/>
          </a:p>
          <a:p>
            <a:r>
              <a:rPr lang="en-GB" dirty="0" smtClean="0"/>
              <a:t>Northern Marianas College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Horizontal Scroll 5"/>
          <p:cNvSpPr/>
          <p:nvPr/>
        </p:nvSpPr>
        <p:spPr>
          <a:xfrm>
            <a:off x="214282" y="928670"/>
            <a:ext cx="8715436" cy="5929330"/>
          </a:xfrm>
          <a:prstGeom prst="horizontalScroll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sz="half" idx="2"/>
          </p:nvPr>
        </p:nvGraphicFramePr>
        <p:xfrm>
          <a:off x="1000100" y="1714488"/>
          <a:ext cx="2486108" cy="4357718"/>
        </p:xfrm>
        <a:graphic>
          <a:graphicData uri="http://schemas.openxmlformats.org/presentationml/2006/ole">
            <p:oleObj spid="_x0000_s29698" name="Document" r:id="rId3" imgW="5737207" imgH="8822243" progId="Word.Document.12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00430" y="1714488"/>
          <a:ext cx="2451383" cy="4357718"/>
        </p:xfrm>
        <a:graphic>
          <a:graphicData uri="http://schemas.openxmlformats.org/presentationml/2006/ole">
            <p:oleObj spid="_x0000_s29699" name="Document" r:id="rId4" imgW="5737207" imgH="8862198" progId="Word.Document.12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00760" y="1714488"/>
          <a:ext cx="2451398" cy="4357718"/>
        </p:xfrm>
        <a:graphic>
          <a:graphicData uri="http://schemas.openxmlformats.org/presentationml/2006/ole">
            <p:oleObj spid="_x0000_s29700" name="Document" r:id="rId5" imgW="5737207" imgH="8862198" progId="Word.Document.12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714348" y="1000108"/>
            <a:ext cx="29883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Introduction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0100" y="6150114"/>
            <a:ext cx="45752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Literature Review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29256" y="1071546"/>
            <a:ext cx="30171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Methodology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86512" y="6273225"/>
            <a:ext cx="20136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Analysis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2571744"/>
            <a:ext cx="10001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S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A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C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H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214282" y="928670"/>
            <a:ext cx="8715436" cy="5929330"/>
          </a:xfrm>
          <a:prstGeom prst="horizontalScroll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1538" y="1714488"/>
          <a:ext cx="2500330" cy="4286256"/>
        </p:xfrm>
        <a:graphic>
          <a:graphicData uri="http://schemas.openxmlformats.org/presentationml/2006/ole">
            <p:oleObj spid="_x0000_s30722" name="Document" r:id="rId3" imgW="5737207" imgH="8862198" progId="Word.Document.12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71868" y="1714488"/>
          <a:ext cx="2571768" cy="4286256"/>
        </p:xfrm>
        <a:graphic>
          <a:graphicData uri="http://schemas.openxmlformats.org/presentationml/2006/ole">
            <p:oleObj spid="_x0000_s30723" name="Document" r:id="rId4" imgW="5926393" imgH="8804605" progId="Word.Document.12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72198" y="1714488"/>
          <a:ext cx="2680744" cy="4286280"/>
        </p:xfrm>
        <a:graphic>
          <a:graphicData uri="http://schemas.openxmlformats.org/presentationml/2006/ole">
            <p:oleObj spid="_x0000_s30724" name="Document" r:id="rId5" imgW="5737207" imgH="8190514" progId="Word.Document.12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142976" y="500042"/>
            <a:ext cx="236475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Research</a:t>
            </a:r>
          </a:p>
          <a:p>
            <a:pPr algn="ctr"/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Questions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4876" y="6088559"/>
            <a:ext cx="27783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Findings</a:t>
            </a:r>
            <a:endParaRPr lang="en-U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2500306"/>
            <a:ext cx="13573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S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A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C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H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Horizontal Scroll 5"/>
          <p:cNvSpPr/>
          <p:nvPr/>
        </p:nvSpPr>
        <p:spPr>
          <a:xfrm>
            <a:off x="214282" y="928670"/>
            <a:ext cx="8715436" cy="5929330"/>
          </a:xfrm>
          <a:prstGeom prst="horizontalScroll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00100" y="1714488"/>
          <a:ext cx="2571767" cy="4357390"/>
        </p:xfrm>
        <a:graphic>
          <a:graphicData uri="http://schemas.openxmlformats.org/presentationml/2006/ole">
            <p:oleObj spid="_x0000_s31747" name="Document" r:id="rId3" imgW="5746576" imgH="8747731" progId="Word.Document.12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71868" y="1714488"/>
          <a:ext cx="2714645" cy="4357694"/>
        </p:xfrm>
        <a:graphic>
          <a:graphicData uri="http://schemas.openxmlformats.org/presentationml/2006/ole">
            <p:oleObj spid="_x0000_s31748" name="Document" r:id="rId4" imgW="5737207" imgH="7398604" progId="Word.Document.12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286513" y="1714488"/>
          <a:ext cx="2428892" cy="4357718"/>
        </p:xfrm>
        <a:graphic>
          <a:graphicData uri="http://schemas.openxmlformats.org/presentationml/2006/ole">
            <p:oleObj spid="_x0000_s31749" name="Document" r:id="rId5" imgW="5737207" imgH="8444285" progId="Word.Document.12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142976" y="928670"/>
            <a:ext cx="22685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Findings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3306" y="1000108"/>
            <a:ext cx="25603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Conclusion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6512" y="6143645"/>
            <a:ext cx="25346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References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2571744"/>
            <a:ext cx="10001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S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A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C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H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Horizontal Scroll 4"/>
          <p:cNvSpPr/>
          <p:nvPr/>
        </p:nvSpPr>
        <p:spPr>
          <a:xfrm>
            <a:off x="214282" y="928670"/>
            <a:ext cx="8715436" cy="5929330"/>
          </a:xfrm>
          <a:prstGeom prst="horizontalScroll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1538" y="1785926"/>
          <a:ext cx="2446750" cy="4214842"/>
        </p:xfrm>
        <a:graphic>
          <a:graphicData uri="http://schemas.openxmlformats.org/presentationml/2006/ole">
            <p:oleObj spid="_x0000_s32770" name="Document" r:id="rId3" imgW="5746576" imgH="4618998" progId="Word.Document.12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71868" y="1785926"/>
          <a:ext cx="2500330" cy="4214818"/>
        </p:xfrm>
        <a:graphic>
          <a:graphicData uri="http://schemas.openxmlformats.org/presentationml/2006/ole">
            <p:oleObj spid="_x0000_s32771" name="Document" r:id="rId4" imgW="5813602" imgH="8721454" progId="Word.Document.12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43636" y="1785926"/>
          <a:ext cx="2520946" cy="4198943"/>
        </p:xfrm>
        <a:graphic>
          <a:graphicData uri="http://schemas.openxmlformats.org/presentationml/2006/ole">
            <p:oleObj spid="_x0000_s32772" name="Document" r:id="rId5" imgW="5756306" imgH="6824828" progId="Word.Document.12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000100" y="500042"/>
            <a:ext cx="263245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Appendices</a:t>
            </a:r>
          </a:p>
          <a:p>
            <a:pPr algn="ctr"/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Page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4876" y="1071546"/>
            <a:ext cx="26276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Appendix A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2500306"/>
            <a:ext cx="7858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S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A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C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H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orizontal Scroll 3"/>
          <p:cNvSpPr/>
          <p:nvPr/>
        </p:nvSpPr>
        <p:spPr>
          <a:xfrm>
            <a:off x="214282" y="928670"/>
            <a:ext cx="8715436" cy="5929330"/>
          </a:xfrm>
          <a:prstGeom prst="horizontalScroll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571604" y="1714488"/>
          <a:ext cx="2883964" cy="4286280"/>
        </p:xfrm>
        <a:graphic>
          <a:graphicData uri="http://schemas.openxmlformats.org/presentationml/2006/ole">
            <p:oleObj spid="_x0000_s33794" name="Document" r:id="rId3" imgW="5737207" imgH="8602308" progId="Word.Document.12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72066" y="1714488"/>
          <a:ext cx="2857520" cy="4286280"/>
        </p:xfrm>
        <a:graphic>
          <a:graphicData uri="http://schemas.openxmlformats.org/presentationml/2006/ole">
            <p:oleObj spid="_x0000_s33795" name="Document" r:id="rId4" imgW="5737207" imgH="6996169" progId="Word.Document.12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928794" y="714356"/>
            <a:ext cx="5707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Appendix B &amp; C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2571744"/>
            <a:ext cx="7858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S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A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C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H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4757742" cy="1066800"/>
          </a:xfrm>
        </p:spPr>
        <p:txBody>
          <a:bodyPr/>
          <a:lstStyle/>
          <a:p>
            <a:r>
              <a:rPr lang="en-GB" dirty="0" smtClean="0"/>
              <a:t>Brainstorm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5072066" y="1214422"/>
            <a:ext cx="785818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00694" y="1714488"/>
            <a:ext cx="71438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00694" y="2071678"/>
            <a:ext cx="785818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29322" y="1000108"/>
            <a:ext cx="321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caesarean a good choice?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607985" y="2679695"/>
            <a:ext cx="1214446" cy="141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357422" y="6143644"/>
            <a:ext cx="92869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787372" y="5214156"/>
            <a:ext cx="71438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429520" y="5072074"/>
            <a:ext cx="571504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1393009" y="2893215"/>
            <a:ext cx="571504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215074" y="1571612"/>
            <a:ext cx="292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Risks/Benefits of CS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286512" y="2143116"/>
            <a:ext cx="28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Compare to natural birth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7643834" y="5643578"/>
            <a:ext cx="150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Involves mothers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500826" y="5572140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Involves Saipan native residents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5929330"/>
            <a:ext cx="2500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Hypothesis: Will be completed by due date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1785918" y="228599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Surveys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1714488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Extensive Lit. Research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85721" y="571480"/>
          <a:ext cx="5072098" cy="5949075"/>
        </p:xfrm>
        <a:graphic>
          <a:graphicData uri="http://schemas.openxmlformats.org/presentationml/2006/ole">
            <p:oleObj spid="_x0000_s1026" name="Document" r:id="rId3" imgW="5737207" imgH="5037631" progId="Word.Document.12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 flipH="1">
            <a:off x="6572264" y="642918"/>
            <a:ext cx="817884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0" y="2214554"/>
            <a:ext cx="4857752" cy="3857652"/>
          </a:xfrm>
          <a:prstGeom prst="trapezoid">
            <a:avLst/>
          </a:prstGeom>
          <a:solidFill>
            <a:srgbClr val="00B0F0"/>
          </a:solidFill>
          <a:ln w="25400" cmpd="dbl">
            <a:solidFill>
              <a:schemeClr val="tx1"/>
            </a:solidFill>
            <a:prstDash val="sysDash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rapezoid 4"/>
          <p:cNvSpPr/>
          <p:nvPr/>
        </p:nvSpPr>
        <p:spPr>
          <a:xfrm rot="10800000">
            <a:off x="4143372" y="1428736"/>
            <a:ext cx="5000628" cy="5429264"/>
          </a:xfrm>
          <a:prstGeom prst="trapezoid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71472" y="2285992"/>
            <a:ext cx="3614734" cy="432284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GB" b="1" dirty="0" smtClean="0"/>
              <a:t>My Research Proposal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Introduction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Literature Review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Research Question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Research Methodology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Tentative Schedule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Reference</a:t>
            </a:r>
          </a:p>
          <a:p>
            <a:pPr algn="ctr">
              <a:buNone/>
            </a:pPr>
            <a:endParaRPr lang="en-GB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714488"/>
            <a:ext cx="4038600" cy="4714908"/>
          </a:xfrm>
        </p:spPr>
        <p:txBody>
          <a:bodyPr/>
          <a:lstStyle/>
          <a:p>
            <a:pPr algn="ctr">
              <a:buNone/>
            </a:pPr>
            <a:r>
              <a:rPr lang="en-GB" b="1" dirty="0" smtClean="0"/>
              <a:t>The Purpose is to explain...</a:t>
            </a:r>
          </a:p>
          <a:p>
            <a:pPr algn="ctr">
              <a:buNone/>
            </a:pPr>
            <a:endParaRPr lang="en-GB" b="1" dirty="0" smtClean="0"/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What the topic is?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What the research question is?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Why topic is interesting?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How will data be collected?</a:t>
            </a:r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What goals are?</a:t>
            </a:r>
          </a:p>
          <a:p>
            <a:pPr algn="ctr">
              <a:buNone/>
            </a:pPr>
            <a:r>
              <a:rPr lang="en-GB" dirty="0" smtClean="0"/>
              <a:t>How goals will be achieved in time?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85720" y="714356"/>
            <a:ext cx="5485797" cy="10001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en-US" sz="4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Research Proposal</a:t>
            </a:r>
            <a:endParaRPr lang="en-US" sz="4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2844" y="3286124"/>
            <a:ext cx="8858312" cy="34290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490061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Research Proposal in Sections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571472" y="1714488"/>
            <a:ext cx="7929618" cy="15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*Cover Page              *Introduction	        *Analysis</a:t>
            </a:r>
          </a:p>
          <a:p>
            <a:pPr>
              <a:buNone/>
            </a:pPr>
            <a:r>
              <a:rPr lang="en-GB" sz="2400" dirty="0" smtClean="0"/>
              <a:t>				             &amp;			    &amp;</a:t>
            </a:r>
          </a:p>
          <a:p>
            <a:pPr>
              <a:buNone/>
            </a:pPr>
            <a:r>
              <a:rPr lang="en-GB" sz="2400" dirty="0" smtClean="0"/>
              <a:t>				   Methodology	          Findings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14348" y="3357562"/>
          <a:ext cx="2115034" cy="3286148"/>
        </p:xfrm>
        <a:graphic>
          <a:graphicData uri="http://schemas.openxmlformats.org/presentationml/2006/ole">
            <p:oleObj spid="_x0000_s23556" name="Document" r:id="rId3" imgW="5950897" imgH="8060209" progId="Word.Document.12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428992" y="3357562"/>
          <a:ext cx="2297459" cy="3286148"/>
        </p:xfrm>
        <a:graphic>
          <a:graphicData uri="http://schemas.openxmlformats.org/presentationml/2006/ole">
            <p:oleObj spid="_x0000_s23558" name="Document" r:id="rId4" imgW="5737207" imgH="8383452" progId="Word.Document.12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286512" y="3357562"/>
          <a:ext cx="2214578" cy="3295548"/>
        </p:xfrm>
        <a:graphic>
          <a:graphicData uri="http://schemas.openxmlformats.org/presentationml/2006/ole">
            <p:oleObj spid="_x0000_s23559" name="Document" r:id="rId5" imgW="5737207" imgH="853787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454342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Research Proposal in Sections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214282" y="3071810"/>
            <a:ext cx="8715436" cy="35719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half" idx="1"/>
          </p:nvPr>
        </p:nvGraphicFramePr>
        <p:xfrm>
          <a:off x="857224" y="3214686"/>
          <a:ext cx="2143140" cy="3357586"/>
        </p:xfrm>
        <a:graphic>
          <a:graphicData uri="http://schemas.openxmlformats.org/presentationml/2006/ole">
            <p:oleObj spid="_x0000_s24578" name="Document" r:id="rId3" imgW="5936123" imgH="8129681" progId="Word.Document.12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28992" y="3214686"/>
          <a:ext cx="2214578" cy="3357586"/>
        </p:xfrm>
        <a:graphic>
          <a:graphicData uri="http://schemas.openxmlformats.org/presentationml/2006/ole">
            <p:oleObj spid="_x0000_s24579" name="Document" r:id="rId4" imgW="5746576" imgH="4528648" progId="Word.Document.12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43636" y="3214686"/>
          <a:ext cx="2119305" cy="3357586"/>
        </p:xfrm>
        <a:graphic>
          <a:graphicData uri="http://schemas.openxmlformats.org/presentationml/2006/ole">
            <p:oleObj spid="_x0000_s24580" name="Document" r:id="rId5" imgW="5950897" imgH="4178048" progId="Word.Document.12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071802" y="2071678"/>
            <a:ext cx="28568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Conclusion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5786" y="1714488"/>
            <a:ext cx="22685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Findings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29322" y="2428868"/>
            <a:ext cx="28344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References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571472" y="1357298"/>
          <a:ext cx="3579812" cy="5130815"/>
        </p:xfrm>
        <a:graphic>
          <a:graphicData uri="http://schemas.openxmlformats.org/presentationml/2006/ole">
            <p:oleObj spid="_x0000_s2050" name="Document" r:id="rId3" imgW="6003509" imgH="8228670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43438" y="1357298"/>
          <a:ext cx="4000528" cy="5084061"/>
        </p:xfrm>
        <a:graphic>
          <a:graphicData uri="http://schemas.openxmlformats.org/presentationml/2006/ole">
            <p:oleObj spid="_x0000_s2051" name="Document" r:id="rId4" imgW="5949456" imgH="8197713" progId="Word.Document.12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285728"/>
            <a:ext cx="5349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Reading Notes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5728"/>
            <a:ext cx="55006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Reading Notes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500034" y="1285859"/>
          <a:ext cx="4000528" cy="5508697"/>
        </p:xfrm>
        <a:graphic>
          <a:graphicData uri="http://schemas.openxmlformats.org/presentationml/2006/ole">
            <p:oleObj spid="_x0000_s3074" name="Document" r:id="rId4" imgW="5975041" imgH="8228670" progId="Word.Document.12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3438" y="1285860"/>
          <a:ext cx="4179600" cy="5429288"/>
        </p:xfrm>
        <a:graphic>
          <a:graphicData uri="http://schemas.openxmlformats.org/presentationml/2006/ole">
            <p:oleObj spid="_x0000_s3075" name="Document" r:id="rId5" imgW="5949456" imgH="762825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214282" y="928670"/>
            <a:ext cx="8715436" cy="5929330"/>
          </a:xfrm>
          <a:prstGeom prst="horizontalScroll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57256" cy="407194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S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E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A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R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C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H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idx="1"/>
          </p:nvPr>
        </p:nvGraphicFramePr>
        <p:xfrm>
          <a:off x="1000100" y="1785926"/>
          <a:ext cx="2479322" cy="4143404"/>
        </p:xfrm>
        <a:graphic>
          <a:graphicData uri="http://schemas.openxmlformats.org/presentationml/2006/ole">
            <p:oleObj spid="_x0000_s28675" name="Document" r:id="rId3" imgW="5737207" imgH="8761410" progId="Word.Document.12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00430" y="1785926"/>
          <a:ext cx="2571768" cy="4143379"/>
        </p:xfrm>
        <a:graphic>
          <a:graphicData uri="http://schemas.openxmlformats.org/presentationml/2006/ole">
            <p:oleObj spid="_x0000_s28676" name="Document" r:id="rId4" imgW="5746576" imgH="8862198" progId="Word.Document.12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72198" y="1785926"/>
          <a:ext cx="2593051" cy="4143404"/>
        </p:xfrm>
        <a:graphic>
          <a:graphicData uri="http://schemas.openxmlformats.org/presentationml/2006/ole">
            <p:oleObj spid="_x0000_s28677" name="Document" r:id="rId5" imgW="5737207" imgH="9010141" progId="Word.Document.12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714348" y="928670"/>
            <a:ext cx="2911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Introduction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6182" y="642918"/>
            <a:ext cx="207781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Table of </a:t>
            </a:r>
          </a:p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Contents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6512" y="928670"/>
            <a:ext cx="1973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Abstract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663</TotalTime>
  <Words>205</Words>
  <Application>Microsoft Office PowerPoint</Application>
  <PresentationFormat>On-screen Show (4:3)</PresentationFormat>
  <Paragraphs>76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Urban</vt:lpstr>
      <vt:lpstr>Document</vt:lpstr>
      <vt:lpstr>Microsoft Office Word Document</vt:lpstr>
      <vt:lpstr>My English 202 Research Portfolio</vt:lpstr>
      <vt:lpstr>Brainstorm</vt:lpstr>
      <vt:lpstr>Slide 3</vt:lpstr>
      <vt:lpstr>Slide 4</vt:lpstr>
      <vt:lpstr>Research Proposal in Sections</vt:lpstr>
      <vt:lpstr>Research Proposal in Sections</vt:lpstr>
      <vt:lpstr>Slide 7</vt:lpstr>
      <vt:lpstr>Slide 8</vt:lpstr>
      <vt:lpstr>R E S E A R C H</vt:lpstr>
      <vt:lpstr> 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73</cp:revision>
  <dcterms:created xsi:type="dcterms:W3CDTF">2014-07-30T11:24:00Z</dcterms:created>
  <dcterms:modified xsi:type="dcterms:W3CDTF">2014-08-02T10:32:30Z</dcterms:modified>
</cp:coreProperties>
</file>