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Local</c:v>
                </c:pt>
                <c:pt idx="1">
                  <c:v>Filipino</c:v>
                </c:pt>
                <c:pt idx="2">
                  <c:v>Korean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16.0</c:v>
                </c:pt>
                <c:pt idx="1">
                  <c:v>4.0</c:v>
                </c:pt>
                <c:pt idx="2">
                  <c:v>2.0</c:v>
                </c:pt>
                <c:pt idx="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5/6/15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06500"/>
            <a:ext cx="5723468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do YOU know ab0ut our culture?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27201" y="4673600"/>
            <a:ext cx="5723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Gordon Jr. Salas</a:t>
            </a:r>
          </a:p>
          <a:p>
            <a:r>
              <a:rPr lang="en-US" dirty="0" smtClean="0"/>
              <a:t>EN202-03</a:t>
            </a:r>
          </a:p>
          <a:p>
            <a:r>
              <a:rPr lang="en-US" dirty="0" smtClean="0"/>
              <a:t>Dr. Kimberly Bunts-Anderson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3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Analysis/Findings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Interviews with Noel Quitugua and Steven Van Winkle had similarities when it came to what they thought about the culture in todays generation.</a:t>
            </a:r>
          </a:p>
          <a:p>
            <a:r>
              <a:rPr lang="en-US" dirty="0" smtClean="0"/>
              <a:t>Both believe people are not taking it seriously. It’s deteriorating faster than we can fix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0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Strengths/Weaknesses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place in island where local Chamorro’s are easy to find.</a:t>
            </a:r>
          </a:p>
          <a:p>
            <a:r>
              <a:rPr lang="en-US" dirty="0"/>
              <a:t>Information collected not as reliable due to a small number of participants</a:t>
            </a:r>
          </a:p>
          <a:p>
            <a:r>
              <a:rPr lang="en-US" dirty="0"/>
              <a:t>Amount of time given to do research was not enough.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2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short time period and minimal surveyed people, the information collected cannot be proven true.</a:t>
            </a:r>
          </a:p>
          <a:p>
            <a:r>
              <a:rPr lang="en-US" dirty="0" smtClean="0"/>
              <a:t>However, the data collected shows that not a lot of people are aware of necklaces are in the Chamorro culture. </a:t>
            </a:r>
          </a:p>
          <a:p>
            <a:r>
              <a:rPr lang="en-US" dirty="0" smtClean="0"/>
              <a:t>3 out of 30 answered all the survey question correct. That</a:t>
            </a:r>
            <a:r>
              <a:rPr lang="fr-FR" dirty="0" smtClean="0"/>
              <a:t>’</a:t>
            </a:r>
            <a:r>
              <a:rPr lang="en-US" dirty="0" smtClean="0"/>
              <a:t>s only 10% of the participants.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8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If time permits in the future, </a:t>
            </a:r>
            <a:r>
              <a:rPr lang="en-US" dirty="0"/>
              <a:t>t</a:t>
            </a:r>
            <a:r>
              <a:rPr lang="en-US" dirty="0" smtClean="0"/>
              <a:t>his topic should be continued in research programs to find out whether or not the Chamorro Culture is dying. </a:t>
            </a:r>
          </a:p>
          <a:p>
            <a:r>
              <a:rPr lang="en-US" dirty="0" smtClean="0"/>
              <a:t>Out of the three necklaces, the Spondylus was the most known necklace, followed by the Sinahi then the </a:t>
            </a:r>
            <a:r>
              <a:rPr lang="en-US" smtClean="0"/>
              <a:t>Guinahan Fama’guon.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7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is defined as the beliefs, customs, arts, etc., of a particular society, group, place or time.</a:t>
            </a:r>
          </a:p>
          <a:p>
            <a:r>
              <a:rPr lang="en-US" dirty="0" smtClean="0"/>
              <a:t>Today on Saipan, there are a mix of different cultures that interact with each other.</a:t>
            </a:r>
          </a:p>
          <a:p>
            <a:r>
              <a:rPr lang="en-US" dirty="0" smtClean="0"/>
              <a:t>Filipino, Chinese, Korean, Bangladesh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62696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Indigenous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indigenous people of the islands are the Chamorro and Carolinians.</a:t>
            </a:r>
          </a:p>
          <a:p>
            <a:r>
              <a:rPr lang="en-US" dirty="0" smtClean="0"/>
              <a:t>In the past thousand years or so, the local culture has been altered by colonizers.</a:t>
            </a:r>
          </a:p>
          <a:p>
            <a:r>
              <a:rPr lang="en-US" dirty="0" smtClean="0"/>
              <a:t>Spain, Germany, Japan.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7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do local students at NMC know about their cultural background dealing with traditional Chamorro necklaces?</a:t>
            </a:r>
          </a:p>
          <a:p>
            <a:pPr lvl="0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much do they know? Where did they learn it?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Chamorro Culture really being forgotten? 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9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events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06529"/>
              </p:ext>
            </p:extLst>
          </p:nvPr>
        </p:nvGraphicFramePr>
        <p:xfrm>
          <a:off x="1463675" y="2119313"/>
          <a:ext cx="6196014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 Chamorro Historian Noel Quitugua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27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Distribute online surveys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 craftsman</a:t>
                      </a:r>
                      <a:r>
                        <a:rPr lang="en-US" baseline="0" dirty="0" smtClean="0"/>
                        <a:t> Steven Van Winkle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10 2015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Continue</a:t>
                      </a:r>
                      <a:r>
                        <a:rPr lang="en-US" baseline="0" dirty="0" smtClean="0"/>
                        <a:t> working on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- April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 and analyze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up paper and power point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24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7 2015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805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Online Survey: Eight total responses on survey monkey.</a:t>
            </a:r>
          </a:p>
          <a:p>
            <a:r>
              <a:rPr lang="en-US" dirty="0" smtClean="0"/>
              <a:t>Passed out surveys: 22 responses</a:t>
            </a:r>
          </a:p>
          <a:p>
            <a:r>
              <a:rPr lang="en-US" dirty="0" smtClean="0"/>
              <a:t>Interview: One successful interview with carver Steven Van Winkle</a:t>
            </a:r>
          </a:p>
          <a:p>
            <a:r>
              <a:rPr lang="en-US" dirty="0" smtClean="0"/>
              <a:t>Online Interview: One successful with Chamorro Historian Noel Quitugua.</a:t>
            </a:r>
          </a:p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Survey questions are based on Ancient Chamorro Necklaces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750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total of 30 people took part in my survey.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 of 30, only 3 people were able to answer all the questions correctly.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17 out of the 30 were local people.</a:t>
            </a:r>
          </a:p>
        </p:txBody>
      </p:sp>
    </p:spTree>
    <p:extLst>
      <p:ext uri="{BB962C8B-B14F-4D97-AF65-F5344CB8AC3E}">
        <p14:creationId xmlns:p14="http://schemas.microsoft.com/office/powerpoint/2010/main" val="413266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193916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94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Analysis/Findings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information collected from the surveys showed a pattern of little to no knowledge in the questions asked.</a:t>
            </a:r>
          </a:p>
          <a:p>
            <a:r>
              <a:rPr lang="en-US" dirty="0" smtClean="0"/>
              <a:t>Most of them knew what the necklace Spondylus was but not the other two (Sinahi and Guinahan Fama’guon)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5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679</TotalTime>
  <Words>484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How much do YOU know ab0ut our culture?</vt:lpstr>
      <vt:lpstr>What is culture?</vt:lpstr>
      <vt:lpstr>Indigenous People</vt:lpstr>
      <vt:lpstr>Research Question</vt:lpstr>
      <vt:lpstr>Schedule of events</vt:lpstr>
      <vt:lpstr>Participants</vt:lpstr>
      <vt:lpstr>Participants</vt:lpstr>
      <vt:lpstr>Participants</vt:lpstr>
      <vt:lpstr>Analysis/Findings</vt:lpstr>
      <vt:lpstr>Analysis/Findings</vt:lpstr>
      <vt:lpstr>Research Strengths/Weaknesses</vt:lpstr>
      <vt:lpstr>Conclusion</vt:lpstr>
      <vt:lpstr>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do YOU know ab0ut our culture?</dc:title>
  <dc:creator>PSS</dc:creator>
  <cp:lastModifiedBy>PSS</cp:lastModifiedBy>
  <cp:revision>13</cp:revision>
  <dcterms:created xsi:type="dcterms:W3CDTF">2015-05-04T13:22:53Z</dcterms:created>
  <dcterms:modified xsi:type="dcterms:W3CDTF">2015-05-06T14:01:06Z</dcterms:modified>
</cp:coreProperties>
</file>