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1" r:id="rId6"/>
    <p:sldId id="263" r:id="rId7"/>
    <p:sldId id="264" r:id="rId8"/>
    <p:sldId id="260" r:id="rId9"/>
    <p:sldId id="262"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3" d="100"/>
          <a:sy n="83" d="100"/>
        </p:scale>
        <p:origin x="614"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dirty="0"/>
              <a:t>5/4/2018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5/4/2018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5/4/2018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5/4/2018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5/4/2018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5/4/2018</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5/4/2018</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5/4/2018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5/4/2018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fld id="{4509A250-FF31-4206-8172-F9D3106AACB1}" type="datetimeFigureOut">
              <a:rPr lang="en-US" dirty="0"/>
              <a:t>5/4/2018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796027F-7875-4030-9381-8BD8C4F21935}" type="datetimeFigureOut">
              <a:rPr lang="en-US" dirty="0"/>
              <a:t>5/4/2018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796027F-7875-4030-9381-8BD8C4F21935}" type="datetimeFigureOut">
              <a:rPr lang="en-US" dirty="0"/>
              <a:t>5/4/2018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796027F-7875-4030-9381-8BD8C4F21935}" type="datetimeFigureOut">
              <a:rPr lang="en-US" dirty="0"/>
              <a:t>5/4/2018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4509A250-FF31-4206-8172-F9D3106AACB1}" type="datetimeFigureOut">
              <a:rPr lang="en-US" dirty="0"/>
              <a:t>5/4/2018</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509A250-FF31-4206-8172-F9D3106AACB1}" type="datetimeFigureOut">
              <a:rPr lang="en-US" dirty="0"/>
              <a:t>5/4/2018</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7" name="Date Placeholder 4"/>
          <p:cNvSpPr>
            <a:spLocks noGrp="1"/>
          </p:cNvSpPr>
          <p:nvPr>
            <p:ph type="dt" sz="half" idx="10"/>
          </p:nvPr>
        </p:nvSpPr>
        <p:spPr/>
        <p:txBody>
          <a:bodyPr/>
          <a:lstStyle/>
          <a:p>
            <a:fld id="{4509A250-FF31-4206-8172-F9D3106AACB1}" type="datetimeFigureOut">
              <a:rPr lang="en-US" dirty="0"/>
              <a:t>5/4/2018</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5/4/2018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AAD347D-5ACD-4C99-B74B-A9C85AD731AF}" type="datetimeFigureOut">
              <a:rPr lang="en-US" dirty="0"/>
              <a:t>5/4/2018</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02111984F565}" type="slidenum">
              <a:rPr lang="en-US" dirty="0"/>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481E6D-355D-4838-BD43-65E96E2DABFC}"/>
              </a:ext>
            </a:extLst>
          </p:cNvPr>
          <p:cNvSpPr>
            <a:spLocks noGrp="1"/>
          </p:cNvSpPr>
          <p:nvPr>
            <p:ph type="ctrTitle"/>
          </p:nvPr>
        </p:nvSpPr>
        <p:spPr/>
        <p:txBody>
          <a:bodyPr/>
          <a:lstStyle/>
          <a:p>
            <a:r>
              <a:rPr lang="en-US" dirty="0"/>
              <a:t>EN 202 Research Project</a:t>
            </a:r>
          </a:p>
        </p:txBody>
      </p:sp>
      <p:sp>
        <p:nvSpPr>
          <p:cNvPr id="3" name="Subtitle 2">
            <a:extLst>
              <a:ext uri="{FF2B5EF4-FFF2-40B4-BE49-F238E27FC236}">
                <a16:creationId xmlns:a16="http://schemas.microsoft.com/office/drawing/2014/main" id="{66FEB3E4-C336-4EDE-BC1D-FBFB58D0C194}"/>
              </a:ext>
            </a:extLst>
          </p:cNvPr>
          <p:cNvSpPr>
            <a:spLocks noGrp="1"/>
          </p:cNvSpPr>
          <p:nvPr>
            <p:ph type="subTitle" idx="1"/>
          </p:nvPr>
        </p:nvSpPr>
        <p:spPr/>
        <p:txBody>
          <a:bodyPr/>
          <a:lstStyle/>
          <a:p>
            <a:r>
              <a:rPr lang="en-US" dirty="0"/>
              <a:t>Ignacio C. Ada Jr. </a:t>
            </a:r>
            <a:r>
              <a:rPr lang="en-US" dirty="0" err="1"/>
              <a:t>heres</a:t>
            </a:r>
            <a:r>
              <a:rPr lang="en-US" dirty="0"/>
              <a:t> how I got the information, here are my findings</a:t>
            </a:r>
          </a:p>
        </p:txBody>
      </p:sp>
    </p:spTree>
    <p:extLst>
      <p:ext uri="{BB962C8B-B14F-4D97-AF65-F5344CB8AC3E}">
        <p14:creationId xmlns:p14="http://schemas.microsoft.com/office/powerpoint/2010/main" val="28468013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64F5AB-23B0-4E36-8F9D-396F88EB1099}"/>
              </a:ext>
            </a:extLst>
          </p:cNvPr>
          <p:cNvSpPr>
            <a:spLocks noGrp="1"/>
          </p:cNvSpPr>
          <p:nvPr>
            <p:ph type="title"/>
          </p:nvPr>
        </p:nvSpPr>
        <p:spPr/>
        <p:txBody>
          <a:bodyPr/>
          <a:lstStyle/>
          <a:p>
            <a:r>
              <a:rPr lang="en-US" dirty="0"/>
              <a:t>Research Question</a:t>
            </a:r>
          </a:p>
        </p:txBody>
      </p:sp>
      <p:sp>
        <p:nvSpPr>
          <p:cNvPr id="3" name="Content Placeholder 2">
            <a:extLst>
              <a:ext uri="{FF2B5EF4-FFF2-40B4-BE49-F238E27FC236}">
                <a16:creationId xmlns:a16="http://schemas.microsoft.com/office/drawing/2014/main" id="{57044F64-1BEE-458D-8EF0-E52134720C72}"/>
              </a:ext>
            </a:extLst>
          </p:cNvPr>
          <p:cNvSpPr>
            <a:spLocks noGrp="1"/>
          </p:cNvSpPr>
          <p:nvPr>
            <p:ph idx="1"/>
          </p:nvPr>
        </p:nvSpPr>
        <p:spPr/>
        <p:txBody>
          <a:bodyPr/>
          <a:lstStyle/>
          <a:p>
            <a:r>
              <a:rPr lang="en-US" dirty="0"/>
              <a:t>How will the current proposed build-ups on Tinian and Guam affect Saipan?</a:t>
            </a:r>
          </a:p>
          <a:p>
            <a:pPr lvl="1"/>
            <a:r>
              <a:rPr lang="en-US" dirty="0"/>
              <a:t>What are the positives and the negatives?</a:t>
            </a:r>
          </a:p>
          <a:p>
            <a:pPr lvl="1"/>
            <a:r>
              <a:rPr lang="en-US" dirty="0"/>
              <a:t>How will it affect the relationship between islands?</a:t>
            </a:r>
          </a:p>
          <a:p>
            <a:pPr lvl="1"/>
            <a:r>
              <a:rPr lang="en-US" dirty="0"/>
              <a:t>What do the people think?</a:t>
            </a:r>
          </a:p>
        </p:txBody>
      </p:sp>
    </p:spTree>
    <p:extLst>
      <p:ext uri="{BB962C8B-B14F-4D97-AF65-F5344CB8AC3E}">
        <p14:creationId xmlns:p14="http://schemas.microsoft.com/office/powerpoint/2010/main" val="40078284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A46924-2B75-4CA2-925B-9C534E15225C}"/>
              </a:ext>
            </a:extLst>
          </p:cNvPr>
          <p:cNvSpPr>
            <a:spLocks noGrp="1"/>
          </p:cNvSpPr>
          <p:nvPr>
            <p:ph type="title"/>
          </p:nvPr>
        </p:nvSpPr>
        <p:spPr/>
        <p:txBody>
          <a:bodyPr/>
          <a:lstStyle/>
          <a:p>
            <a:r>
              <a:rPr lang="en-US" dirty="0"/>
              <a:t>Methodology</a:t>
            </a:r>
          </a:p>
        </p:txBody>
      </p:sp>
      <p:sp>
        <p:nvSpPr>
          <p:cNvPr id="3" name="Content Placeholder 2">
            <a:extLst>
              <a:ext uri="{FF2B5EF4-FFF2-40B4-BE49-F238E27FC236}">
                <a16:creationId xmlns:a16="http://schemas.microsoft.com/office/drawing/2014/main" id="{6B0E1F89-625A-4C4B-BA4B-B9078D41ED13}"/>
              </a:ext>
            </a:extLst>
          </p:cNvPr>
          <p:cNvSpPr>
            <a:spLocks noGrp="1"/>
          </p:cNvSpPr>
          <p:nvPr>
            <p:ph idx="1"/>
          </p:nvPr>
        </p:nvSpPr>
        <p:spPr/>
        <p:txBody>
          <a:bodyPr/>
          <a:lstStyle/>
          <a:p>
            <a:r>
              <a:rPr lang="en-US" dirty="0"/>
              <a:t>Surveys- Conducted an in class survey designed to identify the stance people had in regards to military build-ups in the Marianas.</a:t>
            </a:r>
          </a:p>
          <a:p>
            <a:r>
              <a:rPr lang="en-US" dirty="0"/>
              <a:t>Interviews- Conducted two interviews with professionals deeply involved with the process of military build-ups.</a:t>
            </a:r>
          </a:p>
          <a:p>
            <a:r>
              <a:rPr lang="en-US" dirty="0"/>
              <a:t>Letters to experts- Sent out letters to unavailable experts with question to collect their input</a:t>
            </a:r>
          </a:p>
          <a:p>
            <a:r>
              <a:rPr lang="en-US" dirty="0"/>
              <a:t>Literature- read applicable literature to identify the causes to todays issues.</a:t>
            </a:r>
          </a:p>
        </p:txBody>
      </p:sp>
    </p:spTree>
    <p:extLst>
      <p:ext uri="{BB962C8B-B14F-4D97-AF65-F5344CB8AC3E}">
        <p14:creationId xmlns:p14="http://schemas.microsoft.com/office/powerpoint/2010/main" val="25300956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03198C-2515-4A8F-BDF1-C8F63A9617CA}"/>
              </a:ext>
            </a:extLst>
          </p:cNvPr>
          <p:cNvSpPr>
            <a:spLocks noGrp="1"/>
          </p:cNvSpPr>
          <p:nvPr>
            <p:ph type="title"/>
          </p:nvPr>
        </p:nvSpPr>
        <p:spPr/>
        <p:txBody>
          <a:bodyPr/>
          <a:lstStyle/>
          <a:p>
            <a:r>
              <a:rPr lang="en-US" dirty="0"/>
              <a:t>Analysis/Findings</a:t>
            </a:r>
          </a:p>
        </p:txBody>
      </p:sp>
      <p:sp>
        <p:nvSpPr>
          <p:cNvPr id="3" name="Content Placeholder 2">
            <a:extLst>
              <a:ext uri="{FF2B5EF4-FFF2-40B4-BE49-F238E27FC236}">
                <a16:creationId xmlns:a16="http://schemas.microsoft.com/office/drawing/2014/main" id="{F8815DAD-F11B-4F52-B98B-D23C1965F7FA}"/>
              </a:ext>
            </a:extLst>
          </p:cNvPr>
          <p:cNvSpPr>
            <a:spLocks noGrp="1"/>
          </p:cNvSpPr>
          <p:nvPr>
            <p:ph idx="1"/>
          </p:nvPr>
        </p:nvSpPr>
        <p:spPr/>
        <p:txBody>
          <a:bodyPr/>
          <a:lstStyle/>
          <a:p>
            <a:r>
              <a:rPr lang="en-US" dirty="0"/>
              <a:t>Information gained from the interviews indicated that the impacts from the military build-ups on Tinian and Guam will be minimal. </a:t>
            </a:r>
          </a:p>
          <a:p>
            <a:pPr lvl="1"/>
            <a:r>
              <a:rPr lang="en-US" dirty="0"/>
              <a:t>There are no current plans to increase the military presence on Saipan.</a:t>
            </a:r>
          </a:p>
          <a:p>
            <a:pPr lvl="1"/>
            <a:r>
              <a:rPr lang="en-US" dirty="0"/>
              <a:t>There are no Current plans to construct any major form of permanent military installations on Tinian. The proposed plan for Tinian is better described as an improvement project on current facilities. The island of Tinian could benefit from these planned improvement.</a:t>
            </a:r>
          </a:p>
          <a:p>
            <a:pPr lvl="1"/>
            <a:r>
              <a:rPr lang="en-US" dirty="0"/>
              <a:t>Guam is in the process of increasing military developments on the island, but this is exclusive to Guam.</a:t>
            </a:r>
          </a:p>
          <a:p>
            <a:pPr lvl="1"/>
            <a:r>
              <a:rPr lang="en-US" dirty="0"/>
              <a:t>Currently, the U.S military requires large swaths of land to use as training sites. There is proposed plans to use the northern islands such as Pagan. The government of the CNMI has put negotiations in abeyance.</a:t>
            </a:r>
          </a:p>
        </p:txBody>
      </p:sp>
    </p:spTree>
    <p:extLst>
      <p:ext uri="{BB962C8B-B14F-4D97-AF65-F5344CB8AC3E}">
        <p14:creationId xmlns:p14="http://schemas.microsoft.com/office/powerpoint/2010/main" val="7352062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B97D8C-5D29-4079-9413-F454241BFCED}"/>
              </a:ext>
            </a:extLst>
          </p:cNvPr>
          <p:cNvSpPr>
            <a:spLocks noGrp="1"/>
          </p:cNvSpPr>
          <p:nvPr>
            <p:ph type="title"/>
          </p:nvPr>
        </p:nvSpPr>
        <p:spPr/>
        <p:txBody>
          <a:bodyPr/>
          <a:lstStyle/>
          <a:p>
            <a:r>
              <a:rPr lang="en-US" dirty="0"/>
              <a:t>Analysis/Findings</a:t>
            </a:r>
          </a:p>
        </p:txBody>
      </p:sp>
      <p:sp>
        <p:nvSpPr>
          <p:cNvPr id="3" name="Content Placeholder 2">
            <a:extLst>
              <a:ext uri="{FF2B5EF4-FFF2-40B4-BE49-F238E27FC236}">
                <a16:creationId xmlns:a16="http://schemas.microsoft.com/office/drawing/2014/main" id="{C3CBD22E-8A6C-4198-9A92-0865B6B8E42F}"/>
              </a:ext>
            </a:extLst>
          </p:cNvPr>
          <p:cNvSpPr>
            <a:spLocks noGrp="1"/>
          </p:cNvSpPr>
          <p:nvPr>
            <p:ph idx="1"/>
          </p:nvPr>
        </p:nvSpPr>
        <p:spPr/>
        <p:txBody>
          <a:bodyPr/>
          <a:lstStyle/>
          <a:p>
            <a:r>
              <a:rPr lang="en-US" dirty="0"/>
              <a:t>Survey</a:t>
            </a:r>
          </a:p>
          <a:p>
            <a:pPr lvl="1"/>
            <a:r>
              <a:rPr lang="en-US" dirty="0"/>
              <a:t>Information from surveys indicate that a majority of the participants showed concern over the military build-ups. A smaller amount saw or had no concerns regarding the build-up. This shows that most people are apprehensive no the issue of military build ups in the Marianas</a:t>
            </a:r>
          </a:p>
          <a:p>
            <a:pPr lvl="1"/>
            <a:r>
              <a:rPr lang="en-US" dirty="0"/>
              <a:t>Environmental impacts was the chief concern.</a:t>
            </a:r>
          </a:p>
        </p:txBody>
      </p:sp>
    </p:spTree>
    <p:extLst>
      <p:ext uri="{BB962C8B-B14F-4D97-AF65-F5344CB8AC3E}">
        <p14:creationId xmlns:p14="http://schemas.microsoft.com/office/powerpoint/2010/main" val="13438183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88FA2E-5C76-44AD-8499-69CCB920C9E3}"/>
              </a:ext>
            </a:extLst>
          </p:cNvPr>
          <p:cNvSpPr>
            <a:spLocks noGrp="1"/>
          </p:cNvSpPr>
          <p:nvPr>
            <p:ph type="title"/>
          </p:nvPr>
        </p:nvSpPr>
        <p:spPr/>
        <p:txBody>
          <a:bodyPr/>
          <a:lstStyle/>
          <a:p>
            <a:r>
              <a:rPr lang="en-US" dirty="0"/>
              <a:t>Analysis/Findings</a:t>
            </a:r>
          </a:p>
        </p:txBody>
      </p:sp>
      <p:sp>
        <p:nvSpPr>
          <p:cNvPr id="3" name="Content Placeholder 2">
            <a:extLst>
              <a:ext uri="{FF2B5EF4-FFF2-40B4-BE49-F238E27FC236}">
                <a16:creationId xmlns:a16="http://schemas.microsoft.com/office/drawing/2014/main" id="{CEFE268A-D8B6-401E-ACBF-3411E0FCE194}"/>
              </a:ext>
            </a:extLst>
          </p:cNvPr>
          <p:cNvSpPr>
            <a:spLocks noGrp="1"/>
          </p:cNvSpPr>
          <p:nvPr>
            <p:ph idx="1"/>
          </p:nvPr>
        </p:nvSpPr>
        <p:spPr/>
        <p:txBody>
          <a:bodyPr/>
          <a:lstStyle/>
          <a:p>
            <a:r>
              <a:rPr lang="en-US" dirty="0"/>
              <a:t>Interview Highlight</a:t>
            </a:r>
          </a:p>
          <a:p>
            <a:pPr lvl="1"/>
            <a:r>
              <a:rPr lang="en-US" dirty="0"/>
              <a:t>Brad Ruszala, Public Affairs Specialist, Joint Region Marianas Coordination Office,</a:t>
            </a:r>
          </a:p>
          <a:p>
            <a:pPr lvl="2"/>
            <a:r>
              <a:rPr lang="en-US" dirty="0"/>
              <a:t>“Military build-up” is an inaccurate description of the military plans for Tinian</a:t>
            </a:r>
          </a:p>
          <a:p>
            <a:pPr lvl="2"/>
            <a:r>
              <a:rPr lang="en-US" dirty="0"/>
              <a:t>It is a improvement project to improve current facilities and infrastructure.</a:t>
            </a:r>
          </a:p>
          <a:p>
            <a:pPr lvl="2"/>
            <a:r>
              <a:rPr lang="en-US" dirty="0"/>
              <a:t>Improvements to roads, the airport, and the Tinian Port.</a:t>
            </a:r>
          </a:p>
          <a:p>
            <a:pPr lvl="2"/>
            <a:r>
              <a:rPr lang="en-US" dirty="0"/>
              <a:t>Projects planned for community outreach and funds for the Tinian Health Clinic. </a:t>
            </a:r>
          </a:p>
        </p:txBody>
      </p:sp>
    </p:spTree>
    <p:extLst>
      <p:ext uri="{BB962C8B-B14F-4D97-AF65-F5344CB8AC3E}">
        <p14:creationId xmlns:p14="http://schemas.microsoft.com/office/powerpoint/2010/main" val="6558671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8ADD7E-3E09-497E-9758-821DD68470CC}"/>
              </a:ext>
            </a:extLst>
          </p:cNvPr>
          <p:cNvSpPr>
            <a:spLocks noGrp="1"/>
          </p:cNvSpPr>
          <p:nvPr>
            <p:ph type="title"/>
          </p:nvPr>
        </p:nvSpPr>
        <p:spPr/>
        <p:txBody>
          <a:bodyPr/>
          <a:lstStyle/>
          <a:p>
            <a:r>
              <a:rPr lang="en-US" dirty="0"/>
              <a:t>Analysis/Findings</a:t>
            </a:r>
          </a:p>
        </p:txBody>
      </p:sp>
      <p:sp>
        <p:nvSpPr>
          <p:cNvPr id="3" name="Content Placeholder 2">
            <a:extLst>
              <a:ext uri="{FF2B5EF4-FFF2-40B4-BE49-F238E27FC236}">
                <a16:creationId xmlns:a16="http://schemas.microsoft.com/office/drawing/2014/main" id="{0FB44FA0-4937-47B0-ACCA-1016DE845751}"/>
              </a:ext>
            </a:extLst>
          </p:cNvPr>
          <p:cNvSpPr>
            <a:spLocks noGrp="1"/>
          </p:cNvSpPr>
          <p:nvPr>
            <p:ph idx="1"/>
          </p:nvPr>
        </p:nvSpPr>
        <p:spPr/>
        <p:txBody>
          <a:bodyPr/>
          <a:lstStyle/>
          <a:p>
            <a:r>
              <a:rPr lang="en-US" dirty="0"/>
              <a:t>Interview Highlights continued:</a:t>
            </a:r>
          </a:p>
          <a:p>
            <a:pPr lvl="1"/>
            <a:r>
              <a:rPr lang="en-US" dirty="0"/>
              <a:t>Stanley Iakopo, Executive Director, Civil Military Liaison Office.</a:t>
            </a:r>
          </a:p>
          <a:p>
            <a:pPr lvl="2"/>
            <a:r>
              <a:rPr lang="en-US" dirty="0"/>
              <a:t>No planned military build-up for Saipan.</a:t>
            </a:r>
          </a:p>
          <a:p>
            <a:pPr lvl="2"/>
            <a:r>
              <a:rPr lang="en-US" dirty="0"/>
              <a:t>Current military build-up on Guam is isolated to Guam.</a:t>
            </a:r>
          </a:p>
          <a:p>
            <a:pPr lvl="2"/>
            <a:r>
              <a:rPr lang="en-US" dirty="0"/>
              <a:t>Current negotiations for the use of northern islands as training grounds in abeyance.</a:t>
            </a:r>
          </a:p>
          <a:p>
            <a:pPr lvl="2"/>
            <a:r>
              <a:rPr lang="en-US" dirty="0"/>
              <a:t>Most people expressed hesitation, but would negotiate terms with the military.</a:t>
            </a:r>
          </a:p>
          <a:p>
            <a:pPr lvl="2"/>
            <a:endParaRPr lang="en-US" dirty="0"/>
          </a:p>
        </p:txBody>
      </p:sp>
    </p:spTree>
    <p:extLst>
      <p:ext uri="{BB962C8B-B14F-4D97-AF65-F5344CB8AC3E}">
        <p14:creationId xmlns:p14="http://schemas.microsoft.com/office/powerpoint/2010/main" val="9596215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EC9BC6-0F40-4D52-91D0-C52BB8E3BDCB}"/>
              </a:ext>
            </a:extLst>
          </p:cNvPr>
          <p:cNvSpPr>
            <a:spLocks noGrp="1"/>
          </p:cNvSpPr>
          <p:nvPr>
            <p:ph type="title"/>
          </p:nvPr>
        </p:nvSpPr>
        <p:spPr/>
        <p:txBody>
          <a:bodyPr/>
          <a:lstStyle/>
          <a:p>
            <a:r>
              <a:rPr lang="en-US" dirty="0"/>
              <a:t>Conclusion</a:t>
            </a:r>
          </a:p>
        </p:txBody>
      </p:sp>
      <p:sp>
        <p:nvSpPr>
          <p:cNvPr id="3" name="Content Placeholder 2">
            <a:extLst>
              <a:ext uri="{FF2B5EF4-FFF2-40B4-BE49-F238E27FC236}">
                <a16:creationId xmlns:a16="http://schemas.microsoft.com/office/drawing/2014/main" id="{9AA493DF-445A-4F19-9D22-6D3DD8A70083}"/>
              </a:ext>
            </a:extLst>
          </p:cNvPr>
          <p:cNvSpPr>
            <a:spLocks noGrp="1"/>
          </p:cNvSpPr>
          <p:nvPr>
            <p:ph idx="1"/>
          </p:nvPr>
        </p:nvSpPr>
        <p:spPr/>
        <p:txBody>
          <a:bodyPr/>
          <a:lstStyle/>
          <a:p>
            <a:pPr marL="0" indent="0">
              <a:buNone/>
            </a:pPr>
            <a:r>
              <a:rPr lang="en-US" dirty="0"/>
              <a:t>	After analyzing the findings, there is a stark difference between what the participants of the survey knew, and what the actual plans are in regards to military build-ups. The majority of participants in the survey expressed concern. The impacts of the military build-ups will be minimal on Saipan. However, the majority of a sample taken through a survey indicate concern. </a:t>
            </a:r>
          </a:p>
        </p:txBody>
      </p:sp>
    </p:spTree>
    <p:extLst>
      <p:ext uri="{BB962C8B-B14F-4D97-AF65-F5344CB8AC3E}">
        <p14:creationId xmlns:p14="http://schemas.microsoft.com/office/powerpoint/2010/main" val="38394260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9E0318-42CC-417F-854F-470E1D38D064}"/>
              </a:ext>
            </a:extLst>
          </p:cNvPr>
          <p:cNvSpPr>
            <a:spLocks noGrp="1"/>
          </p:cNvSpPr>
          <p:nvPr>
            <p:ph type="title"/>
          </p:nvPr>
        </p:nvSpPr>
        <p:spPr/>
        <p:txBody>
          <a:bodyPr/>
          <a:lstStyle/>
          <a:p>
            <a:r>
              <a:rPr lang="en-US" dirty="0"/>
              <a:t>Discussion</a:t>
            </a:r>
          </a:p>
        </p:txBody>
      </p:sp>
      <p:sp>
        <p:nvSpPr>
          <p:cNvPr id="3" name="Content Placeholder 2">
            <a:extLst>
              <a:ext uri="{FF2B5EF4-FFF2-40B4-BE49-F238E27FC236}">
                <a16:creationId xmlns:a16="http://schemas.microsoft.com/office/drawing/2014/main" id="{50DA5284-ED52-46CD-B918-5AA087F6171B}"/>
              </a:ext>
            </a:extLst>
          </p:cNvPr>
          <p:cNvSpPr>
            <a:spLocks noGrp="1"/>
          </p:cNvSpPr>
          <p:nvPr>
            <p:ph idx="1"/>
          </p:nvPr>
        </p:nvSpPr>
        <p:spPr/>
        <p:txBody>
          <a:bodyPr/>
          <a:lstStyle/>
          <a:p>
            <a:r>
              <a:rPr lang="en-US" dirty="0"/>
              <a:t>Began research looking for something, instead of keeping an open mind.</a:t>
            </a:r>
          </a:p>
          <a:p>
            <a:r>
              <a:rPr lang="en-US" dirty="0"/>
              <a:t>Stark difference in knowledge and factual information.</a:t>
            </a:r>
          </a:p>
          <a:p>
            <a:r>
              <a:rPr lang="en-US" dirty="0"/>
              <a:t>Personal Bias.</a:t>
            </a:r>
          </a:p>
          <a:p>
            <a:r>
              <a:rPr lang="en-US" dirty="0"/>
              <a:t>Let the information reveal itself.</a:t>
            </a:r>
          </a:p>
        </p:txBody>
      </p:sp>
    </p:spTree>
    <p:extLst>
      <p:ext uri="{BB962C8B-B14F-4D97-AF65-F5344CB8AC3E}">
        <p14:creationId xmlns:p14="http://schemas.microsoft.com/office/powerpoint/2010/main" val="95934944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78</TotalTime>
  <Words>487</Words>
  <Application>Microsoft Office PowerPoint</Application>
  <PresentationFormat>Widescreen</PresentationFormat>
  <Paragraphs>43</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Century Gothic</vt:lpstr>
      <vt:lpstr>Wingdings 3</vt:lpstr>
      <vt:lpstr>Ion</vt:lpstr>
      <vt:lpstr>EN 202 Research Project</vt:lpstr>
      <vt:lpstr>Research Question</vt:lpstr>
      <vt:lpstr>Methodology</vt:lpstr>
      <vt:lpstr>Analysis/Findings</vt:lpstr>
      <vt:lpstr>Analysis/Findings</vt:lpstr>
      <vt:lpstr>Analysis/Findings</vt:lpstr>
      <vt:lpstr>Analysis/Findings</vt:lpstr>
      <vt:lpstr>Conclusion</vt:lpstr>
      <vt:lpstr>Discussion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 202 Research Project</dc:title>
  <dc:creator>Ada, Ciara M</dc:creator>
  <cp:lastModifiedBy>Ada, Ciara M</cp:lastModifiedBy>
  <cp:revision>10</cp:revision>
  <dcterms:created xsi:type="dcterms:W3CDTF">2018-05-02T14:15:05Z</dcterms:created>
  <dcterms:modified xsi:type="dcterms:W3CDTF">2018-05-04T06:22:20Z</dcterms:modified>
</cp:coreProperties>
</file>