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6"/>
  </p:notesMasterIdLst>
  <p:handoutMasterIdLst>
    <p:handoutMasterId r:id="rId7"/>
  </p:handout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E8ED4D-44B6-493B-961A-4626ED98F17A}" type="datetimeFigureOut">
              <a:rPr lang="en-US" smtClean="0"/>
              <a:t>2/18/2016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F3C0A4-8E45-4AD8-9D0B-280D86CF8330}" type="slidenum">
              <a:rPr lang="en-US" smtClean="0"/>
              <a:t>‹#›</a:t>
            </a:fld>
            <a:endParaRPr lang="en-US"/>
          </a:p>
        </p:txBody>
      </p:sp>
    </p:spTree>
    <p:extLst>
      <p:ext uri="{BB962C8B-B14F-4D97-AF65-F5344CB8AC3E}">
        <p14:creationId xmlns:p14="http://schemas.microsoft.com/office/powerpoint/2010/main" val="1513987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653D5-2C6C-4869-AE77-23D3C8CB0963}" type="datetimeFigureOut">
              <a:rPr lang="en-US" smtClean="0"/>
              <a:t>2/18/2016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CF12F-83CB-49EE-A814-DE602A9EF6BB}" type="slidenum">
              <a:rPr lang="en-US" smtClean="0"/>
              <a:t>‹#›</a:t>
            </a:fld>
            <a:endParaRPr lang="en-US"/>
          </a:p>
        </p:txBody>
      </p:sp>
    </p:spTree>
    <p:extLst>
      <p:ext uri="{BB962C8B-B14F-4D97-AF65-F5344CB8AC3E}">
        <p14:creationId xmlns:p14="http://schemas.microsoft.com/office/powerpoint/2010/main" val="6951654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2CF12F-83CB-49EE-A814-DE602A9EF6BB}" type="slidenum">
              <a:rPr lang="en-US" smtClean="0"/>
              <a:t>4</a:t>
            </a:fld>
            <a:endParaRPr lang="en-US"/>
          </a:p>
        </p:txBody>
      </p:sp>
    </p:spTree>
    <p:extLst>
      <p:ext uri="{BB962C8B-B14F-4D97-AF65-F5344CB8AC3E}">
        <p14:creationId xmlns:p14="http://schemas.microsoft.com/office/powerpoint/2010/main" val="412711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694F6C3-A218-4434-9108-8848D94B3473}" type="datetime1">
              <a:rPr lang="en-US" smtClean="0"/>
              <a:t>2/18/2016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95B748C-D6BF-4AFE-9CDA-1EE9D05261D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A0C48-9312-4882-8277-470EDDBA454A}"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D1384-2D49-48C9-92A9-80B8ECAD8C12}"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CFC486-A525-42FD-8C72-D3CCE440A95A}"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233A7-F485-43AB-9ECF-4FA1E6A7D195}"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7D1CF24-2BCB-48CA-9F4B-93886AE85DC7}"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B748C-D6BF-4AFE-9CDA-1EE9D05261D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37EF10-18C7-4CE9-8E2E-0DE869FD7440}" type="datetime1">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FB2E31-5C92-457A-8636-E8F4378A62BE}" type="datetime1">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BCAF0-2F6E-40B4-B3F1-61A7BEED34F3}" type="datetime1">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A07467-3463-462C-9DFD-80FC2CC2C57E}" type="datetime1">
              <a:rPr lang="en-US" smtClean="0"/>
              <a:t>2/18/2016</a:t>
            </a:fld>
            <a:endParaRPr lang="en-US"/>
          </a:p>
        </p:txBody>
      </p:sp>
      <p:sp>
        <p:nvSpPr>
          <p:cNvPr id="7" name="Slide Number Placeholder 6"/>
          <p:cNvSpPr>
            <a:spLocks noGrp="1"/>
          </p:cNvSpPr>
          <p:nvPr>
            <p:ph type="sldNum" sz="quarter" idx="12"/>
          </p:nvPr>
        </p:nvSpPr>
        <p:spPr/>
        <p:txBody>
          <a:bodyPr/>
          <a:lstStyle/>
          <a:p>
            <a:fld id="{895B748C-D6BF-4AFE-9CDA-1EE9D05261D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AA8C7-5237-4AC1-8FF5-079E099C4538}" type="datetime1">
              <a:rPr lang="en-US" smtClean="0"/>
              <a:t>2/18/2016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95B748C-D6BF-4AFE-9CDA-1EE9D05261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4146982-4A5A-4777-BC84-750E1CB0DE04}" type="datetime1">
              <a:rPr lang="en-US" smtClean="0"/>
              <a:t>2/18/2016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95B748C-D6BF-4AFE-9CDA-1EE9D05261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1558724"/>
          </a:xfrm>
        </p:spPr>
        <p:txBody>
          <a:bodyPr/>
          <a:lstStyle/>
          <a:p>
            <a:pPr algn="ctr"/>
            <a:r>
              <a:rPr lang="en-US" b="1" dirty="0" smtClean="0">
                <a:effectLst>
                  <a:outerShdw blurRad="38100" dist="38100" dir="2700000" algn="tl">
                    <a:srgbClr val="000000">
                      <a:alpha val="43137"/>
                    </a:srgbClr>
                  </a:outerShdw>
                </a:effectLst>
              </a:rPr>
              <a:t>Endangered Species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dirty="0" smtClean="0"/>
              <a:t>Andrea R. Camacho</a:t>
            </a:r>
          </a:p>
          <a:p>
            <a:r>
              <a:rPr lang="en-US" dirty="0" smtClean="0"/>
              <a:t>EN101-ON01</a:t>
            </a:r>
            <a:endParaRPr lang="en-US" dirty="0"/>
          </a:p>
        </p:txBody>
      </p:sp>
    </p:spTree>
    <p:extLst>
      <p:ext uri="{BB962C8B-B14F-4D97-AF65-F5344CB8AC3E}">
        <p14:creationId xmlns:p14="http://schemas.microsoft.com/office/powerpoint/2010/main" val="1533174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3505200" cy="646664"/>
          </a:xfrm>
        </p:spPr>
        <p:txBody>
          <a:bodyPr>
            <a:normAutofit fontScale="90000"/>
          </a:bodyPr>
          <a:lstStyle/>
          <a:p>
            <a:pPr algn="ctr"/>
            <a:r>
              <a:rPr lang="en-US" dirty="0" smtClean="0">
                <a:effectLst>
                  <a:outerShdw blurRad="38100" dist="38100" dir="2700000" algn="tl">
                    <a:srgbClr val="000000">
                      <a:alpha val="43137"/>
                    </a:srgbClr>
                  </a:outerShdw>
                </a:effectLst>
              </a:rPr>
              <a:t>Introduction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143000"/>
            <a:ext cx="6777317" cy="5257800"/>
          </a:xfrm>
        </p:spPr>
        <p:txBody>
          <a:bodyPr>
            <a:normAutofit/>
          </a:bodyPr>
          <a:lstStyle/>
          <a:p>
            <a:r>
              <a:rPr lang="en-US" sz="2200" dirty="0" smtClean="0"/>
              <a:t>Endangered species is a group of organisms that are at risk of becoming extinct due to numerous reasons such as:</a:t>
            </a:r>
          </a:p>
          <a:p>
            <a:pPr lvl="1">
              <a:buFont typeface="Courier New" panose="02070309020205020404" pitchFamily="49" charset="0"/>
              <a:buChar char="o"/>
            </a:pPr>
            <a:r>
              <a:rPr lang="en-US" dirty="0" smtClean="0"/>
              <a:t>Pollution</a:t>
            </a:r>
          </a:p>
          <a:p>
            <a:pPr lvl="1">
              <a:buFont typeface="Courier New" panose="02070309020205020404" pitchFamily="49" charset="0"/>
              <a:buChar char="o"/>
            </a:pPr>
            <a:r>
              <a:rPr lang="en-US" dirty="0" smtClean="0"/>
              <a:t>Global Warming</a:t>
            </a:r>
          </a:p>
          <a:p>
            <a:pPr lvl="1">
              <a:buFont typeface="Courier New" panose="02070309020205020404" pitchFamily="49" charset="0"/>
              <a:buChar char="o"/>
            </a:pPr>
            <a:r>
              <a:rPr lang="en-US" dirty="0" smtClean="0"/>
              <a:t>Farms</a:t>
            </a:r>
          </a:p>
          <a:p>
            <a:pPr lvl="1">
              <a:buFont typeface="Courier New" panose="02070309020205020404" pitchFamily="49" charset="0"/>
              <a:buChar char="o"/>
            </a:pPr>
            <a:r>
              <a:rPr lang="en-US" dirty="0" smtClean="0"/>
              <a:t>Poaching</a:t>
            </a:r>
            <a:endParaRPr lang="en-US" dirty="0" smtClean="0"/>
          </a:p>
          <a:p>
            <a:pPr marL="365760" lvl="1" indent="0">
              <a:buNone/>
            </a:pPr>
            <a:endParaRPr lang="en-US" dirty="0" smtClean="0"/>
          </a:p>
          <a:p>
            <a:pPr marL="342900" lvl="1"/>
            <a:r>
              <a:rPr lang="en-US" dirty="0"/>
              <a:t>Every plant and animal </a:t>
            </a:r>
            <a:r>
              <a:rPr lang="en-US" dirty="0" smtClean="0"/>
              <a:t>is important. Losing a single species will have an impact on the food chain and therefore affect the whole ecosystem.</a:t>
            </a:r>
            <a:endParaRPr lang="en-US" dirty="0"/>
          </a:p>
        </p:txBody>
      </p:sp>
    </p:spTree>
    <p:extLst>
      <p:ext uri="{BB962C8B-B14F-4D97-AF65-F5344CB8AC3E}">
        <p14:creationId xmlns:p14="http://schemas.microsoft.com/office/powerpoint/2010/main" val="1413220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What efforts are being taken to protect endangered wildlife?</a:t>
            </a:r>
            <a:endParaRPr lang="en-US" sz="3200" dirty="0"/>
          </a:p>
        </p:txBody>
      </p:sp>
      <p:sp>
        <p:nvSpPr>
          <p:cNvPr id="3" name="Content Placeholder 2"/>
          <p:cNvSpPr>
            <a:spLocks noGrp="1"/>
          </p:cNvSpPr>
          <p:nvPr>
            <p:ph idx="1"/>
          </p:nvPr>
        </p:nvSpPr>
        <p:spPr/>
        <p:txBody>
          <a:bodyPr>
            <a:normAutofit/>
          </a:bodyPr>
          <a:lstStyle/>
          <a:p>
            <a:r>
              <a:rPr lang="en-US" sz="2000" dirty="0" smtClean="0"/>
              <a:t>Here in the CNMI, hunting regulations have been enforced.</a:t>
            </a:r>
            <a:r>
              <a:rPr lang="en-US" sz="2000" dirty="0" smtClean="0"/>
              <a:t> This rule helps preserve our endangered animals such as the fruit bats and sea turtles. There are also sanctuaries around the islands that serve the same purpose. The Endangered Species Act was passed in 1973, which stated that the  </a:t>
            </a:r>
            <a:r>
              <a:rPr lang="en-US" sz="2000" i="1" dirty="0" smtClean="0"/>
              <a:t>“federal government has the responsibility to protect endangered species, threatened species, and critical habitat.”</a:t>
            </a:r>
            <a:endParaRPr lang="en-US" sz="2000" dirty="0" smtClean="0"/>
          </a:p>
        </p:txBody>
      </p:sp>
      <p:sp>
        <p:nvSpPr>
          <p:cNvPr id="4" name="TextBox 3"/>
          <p:cNvSpPr txBox="1"/>
          <p:nvPr/>
        </p:nvSpPr>
        <p:spPr>
          <a:xfrm>
            <a:off x="4648200" y="1"/>
            <a:ext cx="3505200" cy="609600"/>
          </a:xfrm>
          <a:prstGeom prst="rect">
            <a:avLst/>
          </a:prstGeom>
        </p:spPr>
        <p:txBody>
          <a:bodyPr vert="horz" lIns="91440" tIns="45720" rIns="91440" bIns="45720" rtlCol="0" anchor="b">
            <a:noAutofit/>
          </a:bodyPr>
          <a:lstStyle>
            <a:lvl1pPr algn="ctr">
              <a:spcBef>
                <a:spcPct val="0"/>
              </a:spcBef>
              <a:buNone/>
              <a:defRPr sz="40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2850" dirty="0">
                <a:effectLst>
                  <a:outerShdw blurRad="38100" dist="38100" dir="2700000" algn="tl">
                    <a:srgbClr val="000000">
                      <a:alpha val="43137"/>
                    </a:srgbClr>
                  </a:outerShdw>
                </a:effectLst>
              </a:rPr>
              <a:t>Research Question</a:t>
            </a:r>
          </a:p>
        </p:txBody>
      </p:sp>
    </p:spTree>
    <p:extLst>
      <p:ext uri="{BB962C8B-B14F-4D97-AF65-F5344CB8AC3E}">
        <p14:creationId xmlns:p14="http://schemas.microsoft.com/office/powerpoint/2010/main" val="2989100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371600"/>
            <a:ext cx="4563034" cy="494264"/>
          </a:xfrm>
        </p:spPr>
        <p:txBody>
          <a:bodyPr vert="horz" lIns="91440" tIns="45720" rIns="91440" bIns="45720" rtlCol="0" anchor="b">
            <a:noAutofit/>
          </a:bodyPr>
          <a:lstStyle/>
          <a:p>
            <a:pPr algn="ctr"/>
            <a:r>
              <a:rPr lang="en-US" sz="2850" dirty="0">
                <a:effectLst>
                  <a:outerShdw blurRad="38100" dist="38100" dir="2700000" algn="tl">
                    <a:srgbClr val="000000">
                      <a:alpha val="43137"/>
                    </a:srgbClr>
                  </a:outerShdw>
                </a:effectLst>
              </a:rPr>
              <a:t>Endangered Species Act</a:t>
            </a:r>
          </a:p>
        </p:txBody>
      </p:sp>
      <p:sp>
        <p:nvSpPr>
          <p:cNvPr id="3" name="Content Placeholder 2"/>
          <p:cNvSpPr>
            <a:spLocks noGrp="1"/>
          </p:cNvSpPr>
          <p:nvPr>
            <p:ph idx="1"/>
          </p:nvPr>
        </p:nvSpPr>
        <p:spPr>
          <a:xfrm>
            <a:off x="1219200" y="2133600"/>
            <a:ext cx="6777317" cy="3508977"/>
          </a:xfrm>
        </p:spPr>
        <p:txBody>
          <a:bodyPr>
            <a:normAutofit/>
          </a:bodyPr>
          <a:lstStyle/>
          <a:p>
            <a:r>
              <a:rPr lang="en-US" sz="2000" dirty="0" smtClean="0"/>
              <a:t>Once a species is listed as “endangered” or “threatened” it is protected by the federal government. Plants and animals are protected from being taken. The word taken could mean: hunted, captured, collected, and wounded. the goal of the ESA is to make species’ population healthy and vast that it will no longer be listed as endangered. </a:t>
            </a:r>
            <a:endParaRPr lang="en-US" sz="2000" dirty="0"/>
          </a:p>
        </p:txBody>
      </p:sp>
    </p:spTree>
    <p:extLst>
      <p:ext uri="{BB962C8B-B14F-4D97-AF65-F5344CB8AC3E}">
        <p14:creationId xmlns:p14="http://schemas.microsoft.com/office/powerpoint/2010/main" val="3532406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474</TotalTime>
  <Words>216</Words>
  <Application>Microsoft Office PowerPoint</Application>
  <PresentationFormat>On-screen Show (4:3)</PresentationFormat>
  <Paragraphs>17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Austin</vt:lpstr>
      <vt:lpstr>Endangered Species</vt:lpstr>
      <vt:lpstr>Introduction</vt:lpstr>
      <vt:lpstr>What efforts are being taken to protect endangered wildlife?</vt:lpstr>
      <vt:lpstr>Endangered Species 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Species</dc:title>
  <dc:subject>EN101</dc:subject>
  <dc:creator>Andrea Camacho</dc:creator>
  <cp:lastModifiedBy>Andrea R. Camacho</cp:lastModifiedBy>
  <cp:revision>20</cp:revision>
  <dcterms:created xsi:type="dcterms:W3CDTF">2016-02-18T01:43:44Z</dcterms:created>
  <dcterms:modified xsi:type="dcterms:W3CDTF">2016-02-18T13:56:23Z</dcterms:modified>
</cp:coreProperties>
</file>