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7D67D0-21D9-46D6-A1CD-E56673F8930C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42AD6F-FA40-4673-A43B-C232D02C76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Tracy Pelep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Interview endocrinologists and nutritionists</a:t>
            </a:r>
          </a:p>
          <a:p>
            <a:r>
              <a:rPr lang="en-US" dirty="0" smtClean="0"/>
              <a:t>Survey nearby islands</a:t>
            </a:r>
          </a:p>
          <a:p>
            <a:r>
              <a:rPr lang="en-US" dirty="0" smtClean="0"/>
              <a:t>No Rice challenge for a month</a:t>
            </a:r>
            <a:endParaRPr lang="en-US" dirty="0"/>
          </a:p>
          <a:p>
            <a:r>
              <a:rPr lang="en-US" dirty="0" smtClean="0"/>
              <a:t>Interview more locals by age group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Weaknesses</a:t>
            </a:r>
          </a:p>
          <a:p>
            <a:r>
              <a:rPr lang="en-US" dirty="0" smtClean="0"/>
              <a:t>Not much participants</a:t>
            </a:r>
          </a:p>
          <a:p>
            <a:r>
              <a:rPr lang="en-US" dirty="0" smtClean="0"/>
              <a:t>Not much literature on Saipan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Strengths</a:t>
            </a:r>
          </a:p>
          <a:p>
            <a:r>
              <a:rPr lang="en-US" dirty="0" smtClean="0"/>
              <a:t>Experiment- No Rice Challenge</a:t>
            </a:r>
          </a:p>
          <a:p>
            <a:r>
              <a:rPr lang="en-US" dirty="0" smtClean="0"/>
              <a:t>Interviewed doctor of medicine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rice needs to be controlled!</a:t>
            </a:r>
          </a:p>
          <a:p>
            <a:r>
              <a:rPr lang="en-US" dirty="0" smtClean="0"/>
              <a:t>Research:</a:t>
            </a:r>
          </a:p>
          <a:p>
            <a:pPr lvl="1"/>
            <a:r>
              <a:rPr lang="en-US" dirty="0" smtClean="0"/>
              <a:t>Complicated</a:t>
            </a:r>
          </a:p>
          <a:p>
            <a:pPr lvl="1"/>
            <a:r>
              <a:rPr lang="en-US" dirty="0" smtClean="0"/>
              <a:t>Many processes</a:t>
            </a:r>
            <a:endParaRPr lang="en-US" dirty="0"/>
          </a:p>
          <a:p>
            <a:r>
              <a:rPr lang="en-US" dirty="0" smtClean="0"/>
              <a:t>Academic writing:</a:t>
            </a:r>
          </a:p>
          <a:p>
            <a:pPr lvl="1"/>
            <a:r>
              <a:rPr lang="en-US" dirty="0" smtClean="0"/>
              <a:t>Formal, No personal pronouns, citations</a:t>
            </a:r>
          </a:p>
          <a:p>
            <a:pPr lvl="1"/>
            <a:r>
              <a:rPr lang="en-US" dirty="0" smtClean="0"/>
              <a:t>“Tell them what you’re going to tell them. Tell them. Tell them what you’ve told them.”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Background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Local favorite</a:t>
            </a:r>
          </a:p>
          <a:p>
            <a:r>
              <a:rPr lang="en-US" sz="2800" dirty="0" smtClean="0"/>
              <a:t>Over consumption</a:t>
            </a:r>
          </a:p>
          <a:p>
            <a:r>
              <a:rPr lang="en-US" sz="2800" dirty="0" smtClean="0"/>
              <a:t>Effects consumer’s body negatively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and Secondary Research 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rice do local people eat?</a:t>
            </a:r>
          </a:p>
          <a:p>
            <a:r>
              <a:rPr lang="en-US" dirty="0" smtClean="0"/>
              <a:t>What are their reasons for eating it?</a:t>
            </a:r>
          </a:p>
          <a:p>
            <a:r>
              <a:rPr lang="en-US" dirty="0" smtClean="0"/>
              <a:t>What are some effects white rice has on the consumer’s body?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Methodology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Online sources</a:t>
            </a:r>
          </a:p>
          <a:p>
            <a:r>
              <a:rPr lang="en-US" sz="3200" dirty="0" smtClean="0"/>
              <a:t>Survey</a:t>
            </a:r>
          </a:p>
          <a:p>
            <a:r>
              <a:rPr lang="en-US" sz="3200" dirty="0" smtClean="0"/>
              <a:t>Interviews</a:t>
            </a:r>
          </a:p>
          <a:p>
            <a:r>
              <a:rPr lang="en-US" sz="3200" dirty="0" smtClean="0"/>
              <a:t>“No Rice” challenge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on white rice effect on risk of type II diabetes done by Harvard School of Public Health.</a:t>
            </a:r>
          </a:p>
          <a:p>
            <a:r>
              <a:rPr lang="en-US" dirty="0" smtClean="0"/>
              <a:t>Article on white rice effect on type II diabetes.</a:t>
            </a:r>
          </a:p>
          <a:p>
            <a:r>
              <a:rPr lang="en-US" dirty="0" smtClean="0"/>
              <a:t>Article on white foods and effect on weight. (Mayo Clinic)</a:t>
            </a:r>
          </a:p>
          <a:p>
            <a:r>
              <a:rPr lang="en-US" dirty="0" smtClean="0"/>
              <a:t>Book on Plant Science: Introduction to World </a:t>
            </a:r>
            <a:r>
              <a:rPr lang="en-US" dirty="0"/>
              <a:t>C</a:t>
            </a:r>
            <a:r>
              <a:rPr lang="en-US" dirty="0" smtClean="0"/>
              <a:t>rops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 participants</a:t>
            </a:r>
          </a:p>
          <a:p>
            <a:r>
              <a:rPr lang="en-US" dirty="0" smtClean="0"/>
              <a:t>About 90% ate more than 5 servings of white rice per week. Only 1 participant claimed she can eliminate white rice from her diet.</a:t>
            </a:r>
          </a:p>
          <a:p>
            <a:r>
              <a:rPr lang="en-US" dirty="0" smtClean="0"/>
              <a:t>Jasmine &amp; Calrose = popular brands</a:t>
            </a:r>
          </a:p>
          <a:p>
            <a:r>
              <a:rPr lang="en-US" dirty="0" smtClean="0"/>
              <a:t>White rice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weight gain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Senlin</a:t>
            </a:r>
            <a:r>
              <a:rPr lang="en-US" dirty="0" smtClean="0"/>
              <a:t> </a:t>
            </a:r>
            <a:r>
              <a:rPr lang="en-US" dirty="0" err="1" smtClean="0"/>
              <a:t>Kaipat</a:t>
            </a:r>
            <a:r>
              <a:rPr lang="en-US" dirty="0" smtClean="0"/>
              <a:t>: Local</a:t>
            </a:r>
          </a:p>
          <a:p>
            <a:pPr lvl="1"/>
            <a:r>
              <a:rPr lang="en-US" dirty="0" smtClean="0"/>
              <a:t>Grew up w/ rice, used to eating it.</a:t>
            </a:r>
          </a:p>
          <a:p>
            <a:r>
              <a:rPr lang="en-US" dirty="0" smtClean="0"/>
              <a:t>Elias Wenio: Local</a:t>
            </a:r>
          </a:p>
          <a:p>
            <a:pPr lvl="1"/>
            <a:r>
              <a:rPr lang="en-US" dirty="0" smtClean="0"/>
              <a:t>Goes well w/ other foods.</a:t>
            </a:r>
            <a:endParaRPr lang="en-US" dirty="0"/>
          </a:p>
          <a:p>
            <a:pPr lvl="1"/>
            <a:r>
              <a:rPr lang="en-US" dirty="0" smtClean="0"/>
              <a:t>Grew up eating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Dr. John Joyner:</a:t>
            </a:r>
          </a:p>
          <a:p>
            <a:pPr lvl="1"/>
            <a:r>
              <a:rPr lang="en-US" dirty="0" smtClean="0"/>
              <a:t>White rice does not cause weight gain or type II diabetes. It is the amount consumed and when it is consumed.</a:t>
            </a:r>
          </a:p>
          <a:p>
            <a:pPr lvl="1"/>
            <a:r>
              <a:rPr lang="en-US" dirty="0" smtClean="0"/>
              <a:t>Healthier substitute would be taro and breadfruit.</a:t>
            </a:r>
          </a:p>
          <a:p>
            <a:pPr lvl="1"/>
            <a:r>
              <a:rPr lang="en-US" dirty="0" smtClean="0"/>
              <a:t>Does not see nutritional value in white rice</a:t>
            </a:r>
            <a:r>
              <a:rPr lang="en-US" dirty="0" smtClean="0">
                <a:sym typeface="Wingdings" pitchFamily="2" charset="2"/>
              </a:rPr>
              <a:t> rarely eats 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 Rice”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rice for a week.</a:t>
            </a:r>
          </a:p>
          <a:p>
            <a:r>
              <a:rPr lang="en-US" dirty="0" smtClean="0"/>
              <a:t>4 participants</a:t>
            </a:r>
          </a:p>
          <a:p>
            <a:r>
              <a:rPr lang="en-US" dirty="0" smtClean="0"/>
              <a:t>Weighed before and after the challenge.</a:t>
            </a:r>
          </a:p>
          <a:p>
            <a:r>
              <a:rPr lang="en-US" dirty="0" smtClean="0"/>
              <a:t>Each lost about 2 pounds.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80008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343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White Rice</vt:lpstr>
      <vt:lpstr>Background</vt:lpstr>
      <vt:lpstr>Primary and Secondary Research Q’s</vt:lpstr>
      <vt:lpstr>Methodology</vt:lpstr>
      <vt:lpstr>Literature Review</vt:lpstr>
      <vt:lpstr>Survey</vt:lpstr>
      <vt:lpstr>Local Interviews</vt:lpstr>
      <vt:lpstr>Professional Interview</vt:lpstr>
      <vt:lpstr>“No Rice” Challenge</vt:lpstr>
      <vt:lpstr>Recommendations</vt:lpstr>
      <vt:lpstr>Slide 11</vt:lpstr>
      <vt:lpstr>Reflection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Wenio Pelep</dc:creator>
  <cp:lastModifiedBy>Tracy Wenio Pelep</cp:lastModifiedBy>
  <cp:revision>6</cp:revision>
  <dcterms:created xsi:type="dcterms:W3CDTF">2013-12-12T02:46:34Z</dcterms:created>
  <dcterms:modified xsi:type="dcterms:W3CDTF">2013-12-12T03:40:55Z</dcterms:modified>
</cp:coreProperties>
</file>